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10"/>
  </p:notesMasterIdLst>
  <p:sldIdLst>
    <p:sldId id="256" r:id="rId2"/>
    <p:sldId id="259" r:id="rId3"/>
    <p:sldId id="257" r:id="rId4"/>
    <p:sldId id="258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es-S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3F7C41-F89E-4E19-B460-1B15FAFFB2EB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SV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6E832-335A-4420-A249-862357FC3532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220593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510572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57259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7330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988837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7661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762025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358570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075890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21410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736898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248971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86426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95542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407433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405078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993149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9D5B1-7D62-4BA3-AE38-1FD1028CC241}" type="datetimeFigureOut">
              <a:rPr lang="es-SV" smtClean="0"/>
              <a:t>26/10/2017</a:t>
            </a:fld>
            <a:endParaRPr lang="es-S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AFED1FB-712D-4A92-862F-AC8F683B66A3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427758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882888" y="2129245"/>
            <a:ext cx="8279392" cy="1449978"/>
          </a:xfrm>
        </p:spPr>
        <p:txBody>
          <a:bodyPr>
            <a:noAutofit/>
          </a:bodyPr>
          <a:lstStyle/>
          <a:p>
            <a:pPr algn="ctr"/>
            <a:r>
              <a:rPr lang="es-ES" altLang="es-SV" sz="3200" dirty="0" smtClean="0">
                <a:latin typeface="Comic Sans MS" panose="030F0702030302020204" pitchFamily="66" charset="0"/>
              </a:rPr>
              <a:t>Centro de investigaciones de Metrología</a:t>
            </a:r>
            <a:br>
              <a:rPr lang="es-ES" altLang="es-SV" sz="3200" dirty="0" smtClean="0">
                <a:latin typeface="Comic Sans MS" panose="030F0702030302020204" pitchFamily="66" charset="0"/>
              </a:rPr>
            </a:br>
            <a:r>
              <a:rPr lang="es-ES" altLang="es-SV" sz="3200" dirty="0" smtClean="0">
                <a:latin typeface="Comic Sans MS" panose="030F0702030302020204" pitchFamily="66" charset="0"/>
              </a:rPr>
              <a:t> </a:t>
            </a:r>
            <a:r>
              <a:rPr lang="es-ES" altLang="es-SV" sz="3200" dirty="0" err="1" smtClean="0">
                <a:latin typeface="Comic Sans MS" panose="030F0702030302020204" pitchFamily="66" charset="0"/>
              </a:rPr>
              <a:t>Develoment</a:t>
            </a:r>
            <a:r>
              <a:rPr lang="es-ES" altLang="es-SV" sz="3200" dirty="0" smtClean="0">
                <a:latin typeface="Comic Sans MS" panose="030F0702030302020204" pitchFamily="66" charset="0"/>
              </a:rPr>
              <a:t> of time and </a:t>
            </a:r>
            <a:r>
              <a:rPr lang="es-ES" altLang="es-SV" sz="3200" dirty="0" err="1" smtClean="0">
                <a:latin typeface="Comic Sans MS" panose="030F0702030302020204" pitchFamily="66" charset="0"/>
              </a:rPr>
              <a:t>frequency</a:t>
            </a:r>
            <a:endParaRPr lang="es-SV" sz="32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SV" dirty="0" smtClean="0"/>
              <a:t>Carlos Rafael Artiga Gómez</a:t>
            </a:r>
            <a:r>
              <a:rPr lang="es-SV" dirty="0"/>
              <a:t/>
            </a:r>
            <a:br>
              <a:rPr lang="es-SV" dirty="0"/>
            </a:br>
            <a:r>
              <a:rPr lang="es-SV" dirty="0"/>
              <a:t/>
            </a:r>
            <a:br>
              <a:rPr lang="es-SV" dirty="0"/>
            </a:br>
            <a:r>
              <a:rPr lang="es-SV" dirty="0"/>
              <a:t>                                    </a:t>
            </a:r>
            <a:r>
              <a:rPr lang="es-SV" dirty="0" err="1" smtClean="0"/>
              <a:t>October</a:t>
            </a:r>
            <a:r>
              <a:rPr lang="es-SV" dirty="0" smtClean="0"/>
              <a:t>  2017</a:t>
            </a:r>
            <a:endParaRPr lang="es-SV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166" y="67145"/>
            <a:ext cx="2521610" cy="1202855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781006" y="3767967"/>
            <a:ext cx="275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2800" b="1" dirty="0" smtClean="0"/>
              <a:t>EL SALVADOR</a:t>
            </a:r>
            <a:endParaRPr lang="es-SV" sz="2800" b="1" dirty="0"/>
          </a:p>
        </p:txBody>
      </p:sp>
    </p:spTree>
    <p:extLst>
      <p:ext uri="{BB962C8B-B14F-4D97-AF65-F5344CB8AC3E}">
        <p14:creationId xmlns:p14="http://schemas.microsoft.com/office/powerpoint/2010/main" val="244332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166" y="67145"/>
            <a:ext cx="2521610" cy="120285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361" y="2552543"/>
            <a:ext cx="2334714" cy="3125036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336868" y="1285966"/>
            <a:ext cx="4781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3600" b="1" dirty="0" err="1" smtClean="0"/>
              <a:t>Two</a:t>
            </a:r>
            <a:r>
              <a:rPr lang="es-SV" b="1" dirty="0" smtClean="0"/>
              <a:t> </a:t>
            </a:r>
            <a:r>
              <a:rPr lang="es-SV" sz="3600" b="1" dirty="0" err="1" smtClean="0"/>
              <a:t>years</a:t>
            </a:r>
            <a:r>
              <a:rPr lang="es-SV" sz="3600" b="1" dirty="0" smtClean="0"/>
              <a:t> </a:t>
            </a:r>
            <a:r>
              <a:rPr lang="es-SV" sz="3600" b="1" dirty="0" err="1" smtClean="0"/>
              <a:t>aqo</a:t>
            </a:r>
            <a:r>
              <a:rPr lang="es-SV" sz="3600" b="1" dirty="0" smtClean="0"/>
              <a:t> </a:t>
            </a:r>
            <a:endParaRPr lang="es-SV" b="1" dirty="0"/>
          </a:p>
        </p:txBody>
      </p:sp>
    </p:spTree>
    <p:extLst>
      <p:ext uri="{BB962C8B-B14F-4D97-AF65-F5344CB8AC3E}">
        <p14:creationId xmlns:p14="http://schemas.microsoft.com/office/powerpoint/2010/main" val="62186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166" y="67145"/>
            <a:ext cx="2521610" cy="120285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929237" y="2804811"/>
            <a:ext cx="3832782" cy="2830968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789611" y="1299029"/>
            <a:ext cx="8112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2800" b="1" dirty="0" err="1" smtClean="0"/>
              <a:t>Sice</a:t>
            </a:r>
            <a:r>
              <a:rPr lang="es-SV" sz="2800" b="1" dirty="0" smtClean="0"/>
              <a:t> 2015 </a:t>
            </a:r>
            <a:r>
              <a:rPr lang="es-SV" sz="2800" b="1" dirty="0" err="1" smtClean="0"/>
              <a:t>began</a:t>
            </a:r>
            <a:r>
              <a:rPr lang="es-SV" sz="2800" b="1" dirty="0" smtClean="0"/>
              <a:t> to </a:t>
            </a:r>
            <a:r>
              <a:rPr lang="es-SV" sz="2800" b="1" dirty="0" err="1" smtClean="0"/>
              <a:t>funtion</a:t>
            </a:r>
            <a:r>
              <a:rPr lang="es-SV" sz="2800" b="1" dirty="0" smtClean="0"/>
              <a:t> of rubidio </a:t>
            </a:r>
            <a:r>
              <a:rPr lang="es-SV" sz="2800" b="1" dirty="0" err="1" smtClean="0"/>
              <a:t>clock</a:t>
            </a:r>
            <a:endParaRPr lang="es-SV" sz="2800" b="1" dirty="0"/>
          </a:p>
        </p:txBody>
      </p:sp>
    </p:spTree>
    <p:extLst>
      <p:ext uri="{BB962C8B-B14F-4D97-AF65-F5344CB8AC3E}">
        <p14:creationId xmlns:p14="http://schemas.microsoft.com/office/powerpoint/2010/main" val="100383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166" y="67145"/>
            <a:ext cx="2521610" cy="120285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5919" y="3340685"/>
            <a:ext cx="1373641" cy="124902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9165" y="3860693"/>
            <a:ext cx="2647118" cy="100012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7217" y="2385191"/>
            <a:ext cx="2390775" cy="119062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8631" y="4485204"/>
            <a:ext cx="2828925" cy="154305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1998617" y="1062456"/>
            <a:ext cx="8307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In 2016 new </a:t>
            </a:r>
            <a:r>
              <a:rPr lang="en-US" sz="2400" b="1" dirty="0"/>
              <a:t>equipment such as universal frequency counter, signal generator, oscilloscope and an </a:t>
            </a:r>
            <a:r>
              <a:rPr lang="en-US" sz="2400" b="1" dirty="0" err="1" smtClean="0"/>
              <a:t>NTP</a:t>
            </a:r>
            <a:endParaRPr lang="es-SV" sz="2400" b="1" dirty="0"/>
          </a:p>
        </p:txBody>
      </p:sp>
    </p:spTree>
    <p:extLst>
      <p:ext uri="{BB962C8B-B14F-4D97-AF65-F5344CB8AC3E}">
        <p14:creationId xmlns:p14="http://schemas.microsoft.com/office/powerpoint/2010/main" val="211334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166" y="67145"/>
            <a:ext cx="2521610" cy="1202855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951948" y="2087988"/>
            <a:ext cx="4917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Hiring new staff for </a:t>
            </a:r>
            <a:r>
              <a:rPr lang="en-US" sz="2800" b="1" dirty="0" smtClean="0"/>
              <a:t>2017</a:t>
            </a:r>
            <a:endParaRPr lang="es-SV" sz="2800" b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1951948" y="4757069"/>
            <a:ext cx="58260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Participation in the time and frequency working </a:t>
            </a:r>
            <a:r>
              <a:rPr lang="en-US" sz="2400" b="1" dirty="0" smtClean="0"/>
              <a:t>group.</a:t>
            </a:r>
            <a:endParaRPr lang="es-SV" sz="2400" b="1" dirty="0"/>
          </a:p>
        </p:txBody>
      </p:sp>
      <p:sp>
        <p:nvSpPr>
          <p:cNvPr id="8" name="AutoShape 2" descr="Resultado de imagen para imagen de una perso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SV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983" y="1585699"/>
            <a:ext cx="987193" cy="152779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0601" y="4338586"/>
            <a:ext cx="3464233" cy="166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1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166" y="67145"/>
            <a:ext cx="2521610" cy="120285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664823" y="1270000"/>
            <a:ext cx="8294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In </a:t>
            </a:r>
            <a:r>
              <a:rPr lang="en-US" sz="2400" b="1" dirty="0"/>
              <a:t>the next 2 years we intend to provide the service of calibration of timers and </a:t>
            </a:r>
            <a:r>
              <a:rPr lang="en-US" sz="2400" b="1" dirty="0" smtClean="0"/>
              <a:t>optical tachometers.</a:t>
            </a:r>
            <a:endParaRPr lang="es-SV" sz="2400" b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5003074" y="2333617"/>
            <a:ext cx="2913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 smtClean="0"/>
              <a:t> - </a:t>
            </a:r>
            <a:r>
              <a:rPr lang="es-SV" b="1" dirty="0" err="1" smtClean="0"/>
              <a:t>Timer</a:t>
            </a:r>
            <a:endParaRPr lang="es-SV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5003074" y="4486164"/>
            <a:ext cx="4297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 smtClean="0"/>
              <a:t>- </a:t>
            </a:r>
            <a:r>
              <a:rPr lang="es-SV" b="1" dirty="0" err="1" smtClean="0"/>
              <a:t>Optical</a:t>
            </a:r>
            <a:r>
              <a:rPr lang="es-SV" b="1" dirty="0" smtClean="0"/>
              <a:t> </a:t>
            </a:r>
            <a:r>
              <a:rPr lang="es-SV" b="1" dirty="0" err="1" smtClean="0"/>
              <a:t>tachomiter</a:t>
            </a:r>
            <a:endParaRPr lang="es-SV" b="1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320" y="2702949"/>
            <a:ext cx="1303959" cy="154236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754" y="4952786"/>
            <a:ext cx="11525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73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166" y="67145"/>
            <a:ext cx="2521610" cy="120285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4334" y="2228185"/>
            <a:ext cx="7079117" cy="428528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574334" y="1270000"/>
            <a:ext cx="4257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dirty="0"/>
              <a:t>http://www.cim.gob.sv/</a:t>
            </a:r>
          </a:p>
        </p:txBody>
      </p:sp>
    </p:spTree>
    <p:extLst>
      <p:ext uri="{BB962C8B-B14F-4D97-AF65-F5344CB8AC3E}">
        <p14:creationId xmlns:p14="http://schemas.microsoft.com/office/powerpoint/2010/main" val="60176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166" y="67145"/>
            <a:ext cx="2521610" cy="120285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872446" y="3317966"/>
            <a:ext cx="2181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SV" sz="4400" b="1" dirty="0" err="1" smtClean="0"/>
              <a:t>Thanks</a:t>
            </a:r>
            <a:endParaRPr lang="es-SV" sz="4400" b="1" dirty="0"/>
          </a:p>
        </p:txBody>
      </p:sp>
    </p:spTree>
    <p:extLst>
      <p:ext uri="{BB962C8B-B14F-4D97-AF65-F5344CB8AC3E}">
        <p14:creationId xmlns:p14="http://schemas.microsoft.com/office/powerpoint/2010/main" val="158684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1043</TotalTime>
  <Words>83</Words>
  <Application>Microsoft Office PowerPoint</Application>
  <PresentationFormat>Panorámica</PresentationFormat>
  <Paragraphs>13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4" baseType="lpstr">
      <vt:lpstr>Arial</vt:lpstr>
      <vt:lpstr>Calibri</vt:lpstr>
      <vt:lpstr>Century Gothic</vt:lpstr>
      <vt:lpstr>Comic Sans MS</vt:lpstr>
      <vt:lpstr>Wingdings 3</vt:lpstr>
      <vt:lpstr>Espiral</vt:lpstr>
      <vt:lpstr>Centro de investigaciones de Metrología  Develoment of time and frequency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Rafael Artiga Gomez</dc:creator>
  <cp:lastModifiedBy>Carlos Rafael Artiga Gomez</cp:lastModifiedBy>
  <cp:revision>43</cp:revision>
  <dcterms:created xsi:type="dcterms:W3CDTF">2017-02-24T02:26:33Z</dcterms:created>
  <dcterms:modified xsi:type="dcterms:W3CDTF">2017-10-26T13:52:35Z</dcterms:modified>
</cp:coreProperties>
</file>