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0E9E37-858E-4AA6-A503-D0ECCB14F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DB0FC9-CE4C-4E3B-A482-364D83BAF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03BA74-576A-42C3-A94C-39AD2168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96DECAC-F5F5-4412-935C-F115801F2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4F5BB0-9906-4F26-9DBF-371E476AB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68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3FF0B8-E624-448D-A3B1-EF38FD00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F20E15E-6D7A-4FE1-BC6E-2A488BED5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17E774-20D1-4DBD-A0A5-B96B7385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B37AF2E-8398-420B-912A-7E349C33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67AA6AD-00FC-482C-A9B6-A8DA56DB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07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BF4DD0D-596D-4706-9B2A-EDFAE378D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9C42548-686B-4B79-8FC4-BD6B93740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7CAE41-C865-417A-B58C-8410BC80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A1432E-3739-495F-91EE-250209436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74EF701-E66F-444B-8AB4-DDFCB79D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09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2A9AAB-E7E2-4C72-9173-769571E0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663954-B6F0-43E1-8BA1-E7EFF07E2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58DE676-59A4-483B-AAA2-498846A1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778FFC-E184-4C58-A676-C18EE979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16005F-A872-486F-85AE-653CAC20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124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ED6CA4-5DDB-47F2-B8F5-89487A76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7788F3F-CADF-4797-8892-907113215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F9B1F5-14C3-4B24-9F7E-3DB5BB2D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7A8ED7-7C03-474F-822E-996F6A16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C7A280-109B-438C-8072-F0B13A3A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964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C3A924-56E0-40DF-811E-80C053EF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493F8C2-EAA2-4465-B71D-3FD2A179A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6844EF1-F934-45F1-95B9-A1597A11B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29675BF-0449-4064-B7EA-463B52E7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B67B2C1-FB80-41B5-94B5-C5C4B329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36715DA-79A6-4075-9F84-37E2E88F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66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67237B1-7E17-482A-9394-4B79C7AF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460383-F9D7-4FA1-9278-5229DF7D8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69BA7A2-537B-47EF-8747-998C16E57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5FD41F7-29DF-4028-9F1E-C6159AE2E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F44D1EA-A4E3-4EE7-9B5E-2678FB2DF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1A75599-BCF5-4374-8CEC-B078A03F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FC6A243-3A7C-483D-916C-481735CA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F906F9E-79EF-4D3A-8ABB-861AD1F0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401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A6C168-778C-4EF6-9DF0-F765DF94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7FA9E4E-67B6-406B-96E9-B3C89FCC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D289CB3-8EE1-42AB-AED1-D5959576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7F39016-20BD-42EC-BBA3-A3BFE4DF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728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665F3A9-9D73-4D6F-A485-AEF28A4A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21545EF-FDED-4754-907E-1DA5A098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D943CAF-0996-46EB-8DE4-C9999C07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659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1BB06A-839D-424C-906F-7E30A322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911142F-CD81-41BE-872C-6A5015BD3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5B0A64B-0DA8-4EA6-B379-F0969D40B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1445172-7084-442B-B067-6E831590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197B4C3-C12D-43AD-BD75-08E7D851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8D7B48-6B55-4A35-8917-9001DE1F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410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ABBB58-337E-4AE0-B951-15B85764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D743F5F-16CB-4232-92AF-661202A4F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3ADBA61-9F10-4204-9A62-3F186FAE5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BB93875-5FA8-46E5-AD9B-3A6CBF9CE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460508E-A824-48A6-BA4C-E73B40AB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148B1BC-6F1E-49C8-BDED-744B8406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9543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E6C806B-B6B7-42E3-BB1D-3C48B90D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764382F-7F22-4974-9641-19758A2BF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994A164-E1CD-44B0-9CEA-66ECB46D1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77835-5CE1-4121-A5DE-45B5ACF404D3}" type="datetimeFigureOut">
              <a:rPr lang="es-EC" smtClean="0"/>
              <a:t>26/10/2017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4201B17-4594-40EA-9FB4-DD5871206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1E40E9B-088B-4C49-BBA4-C41D74AD3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2792-C564-4BFA-8BBC-AA969E6C695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38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68BB43-BC74-47EA-8659-64B0E2C03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CENTRO DE METROLOGÍA DEL EJERCITO ECUATORIANO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F6FF066-3A76-4725-A522-AE0D3FC74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4F0A04D-DEE6-4BA3-AFD1-FB200052F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76" y="3509963"/>
            <a:ext cx="4305301" cy="24238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10A1FE4-5949-4E3C-805D-FB39DCE05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7" y="3564471"/>
            <a:ext cx="4111662" cy="23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0DC1AF-E6B4-4CD4-9ECE-E99E33AE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PROYECTOS 2016-2019:</a:t>
            </a:r>
            <a:endParaRPr lang="es-EC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411946B-964E-4E59-9E22-9F77C9767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Diseminación de la hora nacional</a:t>
            </a:r>
          </a:p>
          <a:p>
            <a:r>
              <a:rPr lang="es-EC" dirty="0" err="1" smtClean="0"/>
              <a:t>Declaracion</a:t>
            </a:r>
            <a:r>
              <a:rPr lang="es-EC" dirty="0" smtClean="0"/>
              <a:t> de las </a:t>
            </a:r>
            <a:r>
              <a:rPr lang="es-EC" dirty="0" err="1" smtClean="0"/>
              <a:t>CMCs</a:t>
            </a:r>
            <a:r>
              <a:rPr lang="es-EC" dirty="0" smtClean="0"/>
              <a:t> en el BIPM a través del INEN</a:t>
            </a:r>
          </a:p>
          <a:p>
            <a:r>
              <a:rPr lang="es-EC" dirty="0"/>
              <a:t>Adquisición de datos en </a:t>
            </a:r>
            <a:r>
              <a:rPr lang="es-EC" dirty="0" err="1"/>
              <a:t>excel</a:t>
            </a:r>
            <a:endParaRPr lang="es-EC" dirty="0" smtClean="0"/>
          </a:p>
          <a:p>
            <a:r>
              <a:rPr lang="es-EC" dirty="0" smtClean="0"/>
              <a:t>Calibración de Tacómetros</a:t>
            </a:r>
          </a:p>
          <a:p>
            <a:r>
              <a:rPr lang="es-EC" dirty="0" smtClean="0"/>
              <a:t>Servicios de sincronismo NTP</a:t>
            </a:r>
          </a:p>
          <a:p>
            <a:r>
              <a:rPr lang="es-EC" dirty="0" smtClean="0"/>
              <a:t>Verificación de </a:t>
            </a:r>
            <a:r>
              <a:rPr lang="es-EC" dirty="0" err="1" smtClean="0"/>
              <a:t>Cinamómetros</a:t>
            </a:r>
            <a:endParaRPr lang="es-EC" dirty="0" smtClean="0"/>
          </a:p>
          <a:p>
            <a:r>
              <a:rPr lang="es-EC" dirty="0" smtClean="0"/>
              <a:t>Verificación de GPS del Ejército (Posición)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68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722" y="1690688"/>
            <a:ext cx="2449735" cy="43513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171" y="1973180"/>
            <a:ext cx="3161440" cy="17798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71" y="4173643"/>
            <a:ext cx="3318711" cy="18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61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PARTICIPANTES: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0188"/>
            <a:ext cx="10515600" cy="5014911"/>
          </a:xfrm>
        </p:spPr>
        <p:txBody>
          <a:bodyPr>
            <a:normAutofit fontScale="70000" lnSpcReduction="20000"/>
          </a:bodyPr>
          <a:lstStyle/>
          <a:p>
            <a:r>
              <a:rPr lang="es-EC" dirty="0" smtClean="0"/>
              <a:t>CBOS DE COM. CARLOS CHILIQUINGA BASTIDAS.</a:t>
            </a:r>
          </a:p>
          <a:p>
            <a:pPr>
              <a:buFontTx/>
              <a:buChar char="-"/>
            </a:pPr>
            <a:r>
              <a:rPr lang="es-EC" dirty="0" smtClean="0">
                <a:solidFill>
                  <a:srgbClr val="0070C0"/>
                </a:solidFill>
              </a:rPr>
              <a:t>gaspEr_magus7@hotmail.com</a:t>
            </a:r>
          </a:p>
          <a:p>
            <a:pPr>
              <a:buFontTx/>
              <a:buChar char="-"/>
            </a:pPr>
            <a:r>
              <a:rPr lang="es-EC" dirty="0" smtClean="0"/>
              <a:t>593 0984902671</a:t>
            </a:r>
            <a:endParaRPr lang="es-EC" dirty="0"/>
          </a:p>
          <a:p>
            <a:endParaRPr lang="es-EC" dirty="0" smtClean="0"/>
          </a:p>
          <a:p>
            <a:r>
              <a:rPr lang="es-EC" dirty="0" smtClean="0"/>
              <a:t>CBOS DE ELEC. LEONARDO LUNA FÁREZ.</a:t>
            </a:r>
          </a:p>
          <a:p>
            <a:pPr>
              <a:buFontTx/>
              <a:buChar char="-"/>
            </a:pPr>
            <a:r>
              <a:rPr lang="es-EC" dirty="0" smtClean="0">
                <a:solidFill>
                  <a:srgbClr val="0070C0"/>
                </a:solidFill>
              </a:rPr>
              <a:t>leonardolunaf@hotmail.com</a:t>
            </a:r>
          </a:p>
          <a:p>
            <a:pPr>
              <a:buFontTx/>
              <a:buChar char="-"/>
            </a:pPr>
            <a:r>
              <a:rPr lang="es-EC" dirty="0" smtClean="0"/>
              <a:t>593 0988726924</a:t>
            </a:r>
          </a:p>
          <a:p>
            <a:pPr>
              <a:buFontTx/>
              <a:buChar char="-"/>
            </a:pPr>
            <a:endParaRPr lang="es-EC" dirty="0" smtClean="0"/>
          </a:p>
          <a:p>
            <a:r>
              <a:rPr lang="es-EC" dirty="0" smtClean="0"/>
              <a:t>SLDO TECSIS. ANA MOROCHO TOAZA.</a:t>
            </a:r>
          </a:p>
          <a:p>
            <a:pPr>
              <a:buFontTx/>
              <a:buChar char="-"/>
            </a:pPr>
            <a:r>
              <a:rPr lang="es-EC" dirty="0" smtClean="0">
                <a:solidFill>
                  <a:srgbClr val="0070C0"/>
                </a:solidFill>
              </a:rPr>
              <a:t>analucia198820@hotmail.com</a:t>
            </a:r>
          </a:p>
          <a:p>
            <a:pPr>
              <a:buFontTx/>
              <a:buChar char="-"/>
            </a:pPr>
            <a:r>
              <a:rPr lang="es-EC" dirty="0" smtClean="0"/>
              <a:t>593 0984332690</a:t>
            </a:r>
          </a:p>
          <a:p>
            <a:pPr marL="0" indent="0" algn="ctr">
              <a:buNone/>
            </a:pPr>
            <a:r>
              <a:rPr lang="es-EC" dirty="0" smtClean="0"/>
              <a:t>C.M.E.E.</a:t>
            </a:r>
          </a:p>
          <a:p>
            <a:pPr marL="0" indent="0" algn="ctr">
              <a:buNone/>
            </a:pPr>
            <a:r>
              <a:rPr lang="es-EC" dirty="0" smtClean="0">
                <a:solidFill>
                  <a:srgbClr val="0070C0"/>
                </a:solidFill>
              </a:rPr>
              <a:t>dpa_cmee@cmee.mil.ec</a:t>
            </a:r>
          </a:p>
          <a:p>
            <a:pPr marL="0" indent="0" algn="ctr">
              <a:buNone/>
            </a:pPr>
            <a:r>
              <a:rPr lang="es-EC" dirty="0" smtClean="0"/>
              <a:t>(02) 414432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36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A066D2-A00A-4EE9-8B9E-75DB4D78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Laboratorio de Tiempo y Frecuencia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497A954D-57E1-4511-A7F8-DCB40F2C5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9" y="1421684"/>
            <a:ext cx="3834803" cy="215893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E6496D-05C8-4916-A71D-01CD61306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99" y="3717271"/>
            <a:ext cx="3751488" cy="21120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7DE9738-F518-4ED3-85F6-5EF67B8D09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96" y="1421684"/>
            <a:ext cx="4124328" cy="21589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9E4DD99-F41D-4BA7-A147-ADF7C44C6D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96" y="3717270"/>
            <a:ext cx="4124328" cy="211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ADD082-C36C-4DC7-9D11-4A6B43C01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Equipos que se calibran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16D485E1-23FF-4EF6-B0EF-1272EA21B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4706" y="1718050"/>
            <a:ext cx="2449735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C552265-581A-4935-97C2-0D11765FA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434" y="2668851"/>
            <a:ext cx="4358415" cy="24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2F9FBBE-523C-4C26-81A2-F975ABD5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Métodos </a:t>
            </a:r>
            <a:r>
              <a:rPr lang="es-EC" b="1" dirty="0"/>
              <a:t>de calibración: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894B01-218B-476B-A48B-1DFE853C6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Por comparación directa. (Manual)</a:t>
            </a:r>
          </a:p>
          <a:p>
            <a:r>
              <a:rPr lang="es-EC" dirty="0"/>
              <a:t>Automatizado (Divisor de Frecuencia)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3298043"/>
            <a:ext cx="5147511" cy="28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4E1C5E-8DAA-487C-B131-F90B0476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Incertidumbres de calibración: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6B6E0A-52C2-4E84-9A86-6C823EA0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Cronómetros:</a:t>
            </a:r>
          </a:p>
          <a:p>
            <a:r>
              <a:rPr lang="es-EC" dirty="0"/>
              <a:t>180s	     ±0,058</a:t>
            </a:r>
          </a:p>
          <a:p>
            <a:r>
              <a:rPr lang="es-EC" dirty="0"/>
              <a:t>600s     ±0,058</a:t>
            </a:r>
          </a:p>
          <a:p>
            <a:r>
              <a:rPr lang="es-EC" dirty="0"/>
              <a:t>1800s   ±0,058</a:t>
            </a:r>
          </a:p>
          <a:p>
            <a:r>
              <a:rPr lang="es-EC" dirty="0"/>
              <a:t>3600s   ±0,059</a:t>
            </a:r>
          </a:p>
          <a:p>
            <a:r>
              <a:rPr lang="es-EC" dirty="0"/>
              <a:t>7200s   ±0,063</a:t>
            </a:r>
          </a:p>
          <a:p>
            <a:r>
              <a:rPr lang="es-EC" dirty="0"/>
              <a:t>14400   ±0,075</a:t>
            </a:r>
          </a:p>
          <a:p>
            <a:r>
              <a:rPr lang="es-EC" dirty="0"/>
              <a:t>86400   ±0,30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12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2C867D-290B-4A18-9E8A-8308755A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Incertidumbres de calibración: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2C891AE-0448-43D5-B5ED-371FB3B68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Horómetros</a:t>
            </a:r>
          </a:p>
          <a:p>
            <a:r>
              <a:rPr lang="es-EC" dirty="0"/>
              <a:t>86400    ±0,58</a:t>
            </a:r>
          </a:p>
        </p:txBody>
      </p:sp>
    </p:spTree>
    <p:extLst>
      <p:ext uri="{BB962C8B-B14F-4D97-AF65-F5344CB8AC3E}">
        <p14:creationId xmlns:p14="http://schemas.microsoft.com/office/powerpoint/2010/main" val="13697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4E1C5E-8DAA-487C-B131-F90B0476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Incertidumbres de calibración: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E6B6E0A-52C2-4E84-9A86-6C823EA0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Cronómetros (Método Automatizado):</a:t>
            </a:r>
          </a:p>
          <a:p>
            <a:r>
              <a:rPr lang="es-EC" dirty="0"/>
              <a:t>180s	     ±0,0011</a:t>
            </a:r>
          </a:p>
          <a:p>
            <a:r>
              <a:rPr lang="es-EC" dirty="0"/>
              <a:t>600s     ±0,0023</a:t>
            </a:r>
          </a:p>
          <a:p>
            <a:r>
              <a:rPr lang="es-EC" dirty="0"/>
              <a:t>1800s   ±0,0061</a:t>
            </a:r>
          </a:p>
          <a:p>
            <a:r>
              <a:rPr lang="es-EC" dirty="0"/>
              <a:t>3600s   ±0,012</a:t>
            </a:r>
          </a:p>
          <a:p>
            <a:r>
              <a:rPr lang="es-EC" dirty="0"/>
              <a:t>7200s   ±0,024</a:t>
            </a:r>
          </a:p>
          <a:p>
            <a:r>
              <a:rPr lang="es-EC" dirty="0"/>
              <a:t>14400   ±0,048</a:t>
            </a:r>
          </a:p>
          <a:p>
            <a:r>
              <a:rPr lang="es-EC" dirty="0"/>
              <a:t>86400   ±0,29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7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772B6D-6E5F-4A5E-9F1D-27065D47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Patrón de Referencia: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3D58617-8CE4-4428-BAB1-21051F90F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Oscilador de Rubidio </a:t>
            </a:r>
            <a:r>
              <a:rPr lang="es-EC" dirty="0" err="1"/>
              <a:t>Guillam</a:t>
            </a:r>
            <a:r>
              <a:rPr lang="es-EC" dirty="0"/>
              <a:t> </a:t>
            </a:r>
            <a:r>
              <a:rPr lang="es-EC" dirty="0" err="1"/>
              <a:t>Fei</a:t>
            </a:r>
            <a:r>
              <a:rPr lang="es-EC" dirty="0"/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987" y="1027906"/>
            <a:ext cx="2975559" cy="52853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779" y="2905016"/>
            <a:ext cx="1640306" cy="291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C8A006-2B2B-4D9C-9AFB-05EA5808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Servicios de Calibración: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DA33F89-4590-4A5E-B04A-4740DB6E2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En laboratorio</a:t>
            </a:r>
          </a:p>
          <a:p>
            <a:r>
              <a:rPr lang="es-EC" dirty="0"/>
              <a:t>In </a:t>
            </a:r>
            <a:r>
              <a:rPr lang="es-EC" dirty="0" smtClean="0"/>
              <a:t>Situ</a:t>
            </a:r>
          </a:p>
          <a:p>
            <a:endParaRPr lang="es-EC" dirty="0"/>
          </a:p>
          <a:p>
            <a:r>
              <a:rPr lang="es-EC" smtClean="0"/>
              <a:t>Cronómetros</a:t>
            </a:r>
          </a:p>
          <a:p>
            <a:r>
              <a:rPr lang="es-EC" smtClean="0"/>
              <a:t>Horómetros</a:t>
            </a:r>
            <a:endParaRPr lang="es-EC" dirty="0" smtClean="0"/>
          </a:p>
          <a:p>
            <a:r>
              <a:rPr lang="es-EC" dirty="0" smtClean="0"/>
              <a:t>Osciloscopios</a:t>
            </a:r>
          </a:p>
          <a:p>
            <a:r>
              <a:rPr lang="es-EC" dirty="0" smtClean="0"/>
              <a:t>Contadores de Frecuencia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590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163</Words>
  <Application>Microsoft Office PowerPoint</Application>
  <PresentationFormat>Panorámica</PresentationFormat>
  <Paragraphs>60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CENTRO DE METROLOGÍA DEL EJERCITO ECUATORIANO</vt:lpstr>
      <vt:lpstr>Laboratorio de Tiempo y Frecuencia</vt:lpstr>
      <vt:lpstr>Equipos que se calibran</vt:lpstr>
      <vt:lpstr>Métodos de calibración:</vt:lpstr>
      <vt:lpstr>Incertidumbres de calibración:</vt:lpstr>
      <vt:lpstr>Incertidumbres de calibración:</vt:lpstr>
      <vt:lpstr>Incertidumbres de calibración:</vt:lpstr>
      <vt:lpstr>Patrón de Referencia:</vt:lpstr>
      <vt:lpstr>Servicios de Calibración:</vt:lpstr>
      <vt:lpstr>PROYECTOS 2016-2019:</vt:lpstr>
      <vt:lpstr>Presentación de PowerPoint</vt:lpstr>
      <vt:lpstr>PARTICIPANTES: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METROLOGIA DEL EJERCITO ECUATORIANO</dc:title>
  <dc:creator>LTI-2</dc:creator>
  <cp:lastModifiedBy>Leonardo</cp:lastModifiedBy>
  <cp:revision>16</cp:revision>
  <dcterms:created xsi:type="dcterms:W3CDTF">2017-10-19T19:54:29Z</dcterms:created>
  <dcterms:modified xsi:type="dcterms:W3CDTF">2017-10-26T20:40:45Z</dcterms:modified>
</cp:coreProperties>
</file>