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6" r:id="rId11"/>
    <p:sldId id="268" r:id="rId12"/>
    <p:sldId id="267" r:id="rId13"/>
  </p:sldIdLst>
  <p:sldSz cx="12192000" cy="6858000"/>
  <p:notesSz cx="6858000" cy="9144000"/>
  <p:defaultTextStyle>
    <a:defPPr>
      <a:defRPr lang="es-EC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80" d="100"/>
          <a:sy n="80" d="100"/>
        </p:scale>
        <p:origin x="3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0E9E37-858E-4AA6-A503-D0ECCB14F0A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98DB0FC9-CE4C-4E3B-A482-364D83BAFF2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8503BA74-576A-42C3-A94C-39AD2168DB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696DECAC-F5F5-4412-935C-F115801F26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944F5BB0-9906-4F26-9DBF-371E476AB9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166855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B3FF0B8-E624-448D-A3B1-EF38FD00E2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1F20E15E-6D7A-4FE1-BC6E-2A488BED510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7217E774-20D1-4DBD-A0A5-B96B73857A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B37AF2E-8398-420B-912A-7E349C330F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67AA6AD-00FC-482C-A9B6-A8DA56DB1A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9307461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DBF4DD0D-596D-4706-9B2A-EDFAE378DF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xmlns="" id="{59C42548-686B-4B79-8FC4-BD6B9374091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297CAE41-C865-417A-B58C-8410BC805F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D8A1432E-3739-495F-91EE-250209436E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474EF701-E66F-444B-8AB4-DDFCB79DE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9209925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BE2A9AAB-E7E2-4C72-9173-769571E09F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AF663954-B6F0-43E1-8BA1-E7EFF07E22C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E58DE676-59A4-483B-AAA2-498846A1FA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7B778FFC-E184-4C58-A676-C18EE97919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F516005F-A872-486F-85AE-653CAC208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4112406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9ED6CA4-5DDB-47F2-B8F5-89487A76A9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97788F3F-CADF-4797-8892-9071132154A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A0F9B1F5-14C3-4B24-9F7E-3DB5BB2D1F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C17A8ED7-7C03-474F-822E-996F6A16C0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D6C7A280-109B-438C-8072-F0B13A3AF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79644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2C3A924-56E0-40DF-811E-80C053EFA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493F8C2-EAA2-4465-B71D-3FD2A179AA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76844EF1-F934-45F1-95B9-A1597A11BDD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829675BF-0449-4064-B7EA-463B52E71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4B67B2C1-FB80-41B5-94B5-C5C4B329F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A36715DA-79A6-4075-9F84-37E2E88FAF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230665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67237B1-7E17-482A-9394-4B79C7AFC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D8460383-F9D7-4FA1-9278-5229DF7D89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xmlns="" id="{269BA7A2-537B-47EF-8747-998C16E57AB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xmlns="" id="{15FD41F7-29DF-4028-9F1E-C6159AE2E6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xmlns="" id="{8F44D1EA-A4E3-4EE7-9B5E-2678FB2DF85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xmlns="" id="{C1A75599-BCF5-4374-8CEC-B078A03F0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xmlns="" id="{1FC6A243-3A7C-483D-916C-481735CA08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xmlns="" id="{EF906F9E-79EF-4D3A-8ABB-861AD1F046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9440172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D8A6C168-778C-4EF6-9DF0-F765DF94B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xmlns="" id="{37FA9E4E-67B6-406B-96E9-B3C89FCC9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xmlns="" id="{8D289CB3-8EE1-42AB-AED1-D5959576F4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xmlns="" id="{37F39016-20BD-42EC-BBA3-A3BFE4DF6D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607285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xmlns="" id="{0665F3A9-9D73-4D6F-A485-AEF28A4ACF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xmlns="" id="{E21545EF-FDED-4754-907E-1DA5A09863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xmlns="" id="{8D943CAF-0996-46EB-8DE4-C9999C073C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351659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11BB06A-839D-424C-906F-7E30A32262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1911142F-CD81-41BE-872C-6A5015BD3EC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65B0A64B-0DA8-4EA6-B379-F0969D40B9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D1445172-7084-442B-B067-6E831590E2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0197B4C3-C12D-43AD-BD75-08E7D85174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D08D7B48-6B55-4A35-8917-9001DE1FD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42841036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50ABBB58-337E-4AE0-B951-15B85764AD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xmlns="" id="{8D743F5F-16CB-4232-92AF-661202A4F9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C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xmlns="" id="{B3ADBA61-9F10-4204-9A62-3F186FAE54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xmlns="" id="{BBB93875-5FA8-46E5-AD9B-3A6CBF9CEF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xmlns="" id="{5460508E-A824-48A6-BA4C-E73B40AB0C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C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xmlns="" id="{F148B1BC-6F1E-49C8-BDED-744B84063F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195437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xmlns="" id="{EE6C806B-B6B7-42E3-BB1D-3C48B90DED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EC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xmlns="" id="{A764382F-7F22-4974-9641-19758A2BF7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C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xmlns="" id="{6994A164-E1CD-44B0-9CEA-66ECB46D1B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377835-5CE1-4121-A5DE-45B5ACF404D3}" type="datetimeFigureOut">
              <a:rPr lang="es-EC" smtClean="0"/>
              <a:t>26/10/2017</a:t>
            </a:fld>
            <a:endParaRPr lang="es-EC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xmlns="" id="{F4201B17-4594-40EA-9FB4-DD587120649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C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xmlns="" id="{71E40E9B-088B-4C49-BBA4-C41D74AD39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02792-C564-4BFA-8BBC-AA969E6C695F}" type="slidenum">
              <a:rPr lang="es-EC" smtClean="0"/>
              <a:t>‹Nº›</a:t>
            </a:fld>
            <a:endParaRPr lang="es-EC"/>
          </a:p>
        </p:txBody>
      </p:sp>
    </p:spTree>
    <p:extLst>
      <p:ext uri="{BB962C8B-B14F-4D97-AF65-F5344CB8AC3E}">
        <p14:creationId xmlns:p14="http://schemas.microsoft.com/office/powerpoint/2010/main" val="189387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C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768BB43-BC74-47EA-8659-64B0E2C0333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EC" dirty="0"/>
              <a:t>CENTRO DE METROLOGÍA DEL EJERCITO ECUATORIANO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7F6FF066-3A76-4725-A522-AE0D3FC7410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s-EC" dirty="0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xmlns="" id="{84F0A04D-DEE6-4BA3-AFD1-FB200052FF3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376" y="3509963"/>
            <a:ext cx="4305301" cy="2423818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xmlns="" id="{110A1FE4-5949-4E3C-805D-FB39DCE050C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677" y="3564471"/>
            <a:ext cx="4111662" cy="23148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1818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D0DC1AF-E6B4-4CD4-9ECE-E99E33AEC5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PROYECTOS 2016-2019:</a:t>
            </a:r>
            <a:endParaRPr lang="es-EC" b="1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0411946B-964E-4E59-9E22-9F77C9767F5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 smtClean="0"/>
              <a:t>Diseminación de la hora nacional</a:t>
            </a:r>
          </a:p>
          <a:p>
            <a:r>
              <a:rPr lang="es-EC" dirty="0" err="1" smtClean="0"/>
              <a:t>Declaracion</a:t>
            </a:r>
            <a:r>
              <a:rPr lang="es-EC" dirty="0" smtClean="0"/>
              <a:t> de las </a:t>
            </a:r>
            <a:r>
              <a:rPr lang="es-EC" dirty="0" err="1" smtClean="0"/>
              <a:t>CMCs</a:t>
            </a:r>
            <a:r>
              <a:rPr lang="es-EC" dirty="0" smtClean="0"/>
              <a:t> en el BIPM a través del INEN</a:t>
            </a:r>
          </a:p>
          <a:p>
            <a:r>
              <a:rPr lang="es-EC" dirty="0"/>
              <a:t>Adquisición de datos en </a:t>
            </a:r>
            <a:r>
              <a:rPr lang="es-EC" dirty="0" err="1"/>
              <a:t>excel</a:t>
            </a:r>
            <a:endParaRPr lang="es-EC" dirty="0" smtClean="0"/>
          </a:p>
          <a:p>
            <a:r>
              <a:rPr lang="es-EC" dirty="0" smtClean="0"/>
              <a:t>Calibración de Tacómetros</a:t>
            </a:r>
          </a:p>
          <a:p>
            <a:r>
              <a:rPr lang="es-EC" dirty="0" smtClean="0"/>
              <a:t>Servicios de sincronismo NTP</a:t>
            </a:r>
          </a:p>
          <a:p>
            <a:r>
              <a:rPr lang="es-EC" dirty="0" smtClean="0"/>
              <a:t>Verificación de </a:t>
            </a:r>
            <a:r>
              <a:rPr lang="es-EC" dirty="0" err="1" smtClean="0"/>
              <a:t>Cinamómetros</a:t>
            </a:r>
            <a:endParaRPr lang="es-EC" dirty="0" smtClean="0"/>
          </a:p>
          <a:p>
            <a:r>
              <a:rPr lang="es-EC" dirty="0" smtClean="0"/>
              <a:t>Verificación de GPS del Ejército (Posición)</a:t>
            </a: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16268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EC" b="1" dirty="0"/>
          </a:p>
        </p:txBody>
      </p:sp>
      <p:pic>
        <p:nvPicPr>
          <p:cNvPr id="4" name="Marcador de contenido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85722" y="1690688"/>
            <a:ext cx="2449735" cy="435133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10171" y="1973180"/>
            <a:ext cx="3161440" cy="1779842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171" y="4173643"/>
            <a:ext cx="3318711" cy="186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1616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PARTICIPANTES:</a:t>
            </a:r>
            <a:endParaRPr lang="es-EC" b="1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838200" y="1500188"/>
            <a:ext cx="10515600" cy="5014911"/>
          </a:xfrm>
        </p:spPr>
        <p:txBody>
          <a:bodyPr>
            <a:normAutofit fontScale="70000" lnSpcReduction="20000"/>
          </a:bodyPr>
          <a:lstStyle/>
          <a:p>
            <a:r>
              <a:rPr lang="es-EC" dirty="0" smtClean="0"/>
              <a:t>CBOS DE COM. CARLOS CHILIQUINGA BASTIDAS.</a:t>
            </a:r>
          </a:p>
          <a:p>
            <a:pPr>
              <a:buFontTx/>
              <a:buChar char="-"/>
            </a:pPr>
            <a:r>
              <a:rPr lang="es-EC" dirty="0" smtClean="0">
                <a:solidFill>
                  <a:srgbClr val="0070C0"/>
                </a:solidFill>
              </a:rPr>
              <a:t>gaspEr_magus7@hotmail.com</a:t>
            </a:r>
          </a:p>
          <a:p>
            <a:pPr>
              <a:buFontTx/>
              <a:buChar char="-"/>
            </a:pPr>
            <a:r>
              <a:rPr lang="es-EC" dirty="0" smtClean="0"/>
              <a:t>593 0984902671</a:t>
            </a:r>
            <a:endParaRPr lang="es-EC" dirty="0"/>
          </a:p>
          <a:p>
            <a:endParaRPr lang="es-EC" dirty="0" smtClean="0"/>
          </a:p>
          <a:p>
            <a:r>
              <a:rPr lang="es-EC" dirty="0" smtClean="0"/>
              <a:t>CBOS DE ELEC. LEONARDO LUNA FÁREZ.</a:t>
            </a:r>
          </a:p>
          <a:p>
            <a:pPr>
              <a:buFontTx/>
              <a:buChar char="-"/>
            </a:pPr>
            <a:r>
              <a:rPr lang="es-EC" dirty="0" smtClean="0">
                <a:solidFill>
                  <a:srgbClr val="0070C0"/>
                </a:solidFill>
              </a:rPr>
              <a:t>leonardolunaf@hotmail.com</a:t>
            </a:r>
          </a:p>
          <a:p>
            <a:pPr>
              <a:buFontTx/>
              <a:buChar char="-"/>
            </a:pPr>
            <a:r>
              <a:rPr lang="es-EC" dirty="0" smtClean="0"/>
              <a:t>593 0988726924</a:t>
            </a:r>
          </a:p>
          <a:p>
            <a:pPr>
              <a:buFontTx/>
              <a:buChar char="-"/>
            </a:pPr>
            <a:endParaRPr lang="es-EC" dirty="0" smtClean="0"/>
          </a:p>
          <a:p>
            <a:r>
              <a:rPr lang="es-EC" dirty="0" smtClean="0"/>
              <a:t>SLDO TECSIS. ANA MOROCHO TOAZA.</a:t>
            </a:r>
          </a:p>
          <a:p>
            <a:pPr>
              <a:buFontTx/>
              <a:buChar char="-"/>
            </a:pPr>
            <a:r>
              <a:rPr lang="es-EC" dirty="0" smtClean="0">
                <a:solidFill>
                  <a:srgbClr val="0070C0"/>
                </a:solidFill>
              </a:rPr>
              <a:t>analucia198820@hotmail.com</a:t>
            </a:r>
          </a:p>
          <a:p>
            <a:pPr>
              <a:buFontTx/>
              <a:buChar char="-"/>
            </a:pPr>
            <a:r>
              <a:rPr lang="es-EC" dirty="0" smtClean="0"/>
              <a:t>593 0984332690</a:t>
            </a:r>
          </a:p>
          <a:p>
            <a:pPr marL="0" indent="0" algn="ctr">
              <a:buNone/>
            </a:pPr>
            <a:r>
              <a:rPr lang="es-EC" dirty="0" smtClean="0"/>
              <a:t>C.M.E.E.</a:t>
            </a:r>
          </a:p>
          <a:p>
            <a:pPr marL="0" indent="0" algn="ctr">
              <a:buNone/>
            </a:pPr>
            <a:r>
              <a:rPr lang="es-EC" dirty="0" smtClean="0">
                <a:solidFill>
                  <a:srgbClr val="0070C0"/>
                </a:solidFill>
              </a:rPr>
              <a:t>dpa_cmee@cmee.mil.ec</a:t>
            </a:r>
          </a:p>
          <a:p>
            <a:pPr marL="0" indent="0" algn="ctr">
              <a:buNone/>
            </a:pPr>
            <a:r>
              <a:rPr lang="es-EC" dirty="0" smtClean="0"/>
              <a:t>(02) 414432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623650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7BA066D2-A00A-4EE9-8B9E-75DB4D783A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dirty="0"/>
              <a:t>Laboratorio de Tiempo y Frecuencia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497A954D-57E1-4511-A7F8-DCB40F2C590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799" y="1421684"/>
            <a:ext cx="3834803" cy="2158935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C4E6496D-05C8-4916-A71D-01CD6130650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4799" y="3717271"/>
            <a:ext cx="3751488" cy="211203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xmlns="" id="{27DE9738-F518-4ED3-85F6-5EF67B8D0953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396" y="1421684"/>
            <a:ext cx="4124328" cy="2158935"/>
          </a:xfrm>
          <a:prstGeom prst="rect">
            <a:avLst/>
          </a:prstGeom>
        </p:spPr>
      </p:pic>
      <p:pic>
        <p:nvPicPr>
          <p:cNvPr id="11" name="Imagen 10">
            <a:extLst>
              <a:ext uri="{FF2B5EF4-FFF2-40B4-BE49-F238E27FC236}">
                <a16:creationId xmlns:a16="http://schemas.microsoft.com/office/drawing/2014/main" xmlns="" id="{29E4DD99-F41D-4BA7-A147-ADF7C44C6DF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6396" y="3717270"/>
            <a:ext cx="4124328" cy="211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5851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E8ADD082-C36C-4DC7-9D11-4A6B43C01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Equipos que se calibran</a:t>
            </a:r>
          </a:p>
        </p:txBody>
      </p:sp>
      <p:pic>
        <p:nvPicPr>
          <p:cNvPr id="5" name="Marcador de contenido 4">
            <a:extLst>
              <a:ext uri="{FF2B5EF4-FFF2-40B4-BE49-F238E27FC236}">
                <a16:creationId xmlns:a16="http://schemas.microsoft.com/office/drawing/2014/main" xmlns="" id="{16D485E1-23FF-4EF6-B0EF-1272EA21B10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1904706" y="1718050"/>
            <a:ext cx="2449735" cy="4351338"/>
          </a:xfr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xmlns="" id="{2C552265-581A-4935-97C2-0D11765FACF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71434" y="2668851"/>
            <a:ext cx="4358415" cy="2453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2419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2F9FBBE-523C-4C26-81A2-F975ABD5B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 smtClean="0"/>
              <a:t>Métodos </a:t>
            </a:r>
            <a:r>
              <a:rPr lang="es-EC" b="1" dirty="0"/>
              <a:t>de calibración: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41894B01-218B-476B-A48B-1DFE853C6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Por comparación directa. (Manual)</a:t>
            </a:r>
          </a:p>
          <a:p>
            <a:r>
              <a:rPr lang="es-EC" dirty="0"/>
              <a:t>Automatizado (Divisor de Frecuencia)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1100" y="3298043"/>
            <a:ext cx="5147511" cy="2897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28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A4E1C5E-8DAA-487C-B131-F90B0476A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Incertidumbres de calibración: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E6B6E0A-52C2-4E84-9A86-6C823EA05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Cronómetros:</a:t>
            </a:r>
          </a:p>
          <a:p>
            <a:r>
              <a:rPr lang="es-EC" dirty="0"/>
              <a:t>180s	     ±0,058</a:t>
            </a:r>
          </a:p>
          <a:p>
            <a:r>
              <a:rPr lang="es-EC" dirty="0"/>
              <a:t>600s     ±0,058</a:t>
            </a:r>
          </a:p>
          <a:p>
            <a:r>
              <a:rPr lang="es-EC" dirty="0"/>
              <a:t>1800s   ±0,058</a:t>
            </a:r>
          </a:p>
          <a:p>
            <a:r>
              <a:rPr lang="es-EC" dirty="0"/>
              <a:t>3600s   ±0,059</a:t>
            </a:r>
          </a:p>
          <a:p>
            <a:r>
              <a:rPr lang="es-EC" dirty="0"/>
              <a:t>7200s   ±0,063</a:t>
            </a:r>
          </a:p>
          <a:p>
            <a:r>
              <a:rPr lang="es-EC" dirty="0"/>
              <a:t>14400   ±0,075</a:t>
            </a:r>
          </a:p>
          <a:p>
            <a:r>
              <a:rPr lang="es-EC" dirty="0"/>
              <a:t>86400   ±0,30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31712331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62C867D-290B-4A18-9E8A-8308755AAD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Incertidumbres de calibración: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52C891AE-0448-43D5-B5ED-371FB3B688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Horómetros</a:t>
            </a:r>
          </a:p>
          <a:p>
            <a:r>
              <a:rPr lang="es-EC" dirty="0"/>
              <a:t>86400    ±0,58</a:t>
            </a:r>
          </a:p>
        </p:txBody>
      </p:sp>
    </p:spTree>
    <p:extLst>
      <p:ext uri="{BB962C8B-B14F-4D97-AF65-F5344CB8AC3E}">
        <p14:creationId xmlns:p14="http://schemas.microsoft.com/office/powerpoint/2010/main" val="1369780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1A4E1C5E-8DAA-487C-B131-F90B0476AD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Incertidumbres de calibración: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BE6B6E0A-52C2-4E84-9A86-6C823EA0509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Cronómetros (Método Automatizado):</a:t>
            </a:r>
          </a:p>
          <a:p>
            <a:r>
              <a:rPr lang="es-EC" dirty="0"/>
              <a:t>180s	     ±0,0011</a:t>
            </a:r>
          </a:p>
          <a:p>
            <a:r>
              <a:rPr lang="es-EC" dirty="0"/>
              <a:t>600s     ±0,0023</a:t>
            </a:r>
          </a:p>
          <a:p>
            <a:r>
              <a:rPr lang="es-EC" dirty="0"/>
              <a:t>1800s   ±0,0061</a:t>
            </a:r>
          </a:p>
          <a:p>
            <a:r>
              <a:rPr lang="es-EC" dirty="0"/>
              <a:t>3600s   ±0,012</a:t>
            </a:r>
          </a:p>
          <a:p>
            <a:r>
              <a:rPr lang="es-EC" dirty="0"/>
              <a:t>7200s   ±0,024</a:t>
            </a:r>
          </a:p>
          <a:p>
            <a:r>
              <a:rPr lang="es-EC" dirty="0"/>
              <a:t>14400   ±0,048</a:t>
            </a:r>
          </a:p>
          <a:p>
            <a:r>
              <a:rPr lang="es-EC" dirty="0"/>
              <a:t>86400   ±0,29</a:t>
            </a:r>
          </a:p>
          <a:p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75745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3F772B6D-6E5F-4A5E-9F1D-27065D47C0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Patrón de Referencia: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83D58617-8CE4-4428-BAB1-21051F90F2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Oscilador de Rubidio </a:t>
            </a:r>
            <a:r>
              <a:rPr lang="es-EC" dirty="0" err="1"/>
              <a:t>Guillam</a:t>
            </a:r>
            <a:r>
              <a:rPr lang="es-EC" dirty="0"/>
              <a:t> </a:t>
            </a:r>
            <a:r>
              <a:rPr lang="es-EC" dirty="0" err="1"/>
              <a:t>Fei</a:t>
            </a:r>
            <a:r>
              <a:rPr lang="es-EC" dirty="0"/>
              <a:t> </a:t>
            </a: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57987" y="1027906"/>
            <a:ext cx="2975559" cy="5285331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2779" y="2905016"/>
            <a:ext cx="1640306" cy="2913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5181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43C8A006-2B2B-4D9C-9AFB-05EA5808F0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C" b="1" dirty="0"/>
              <a:t>Servicios de Calibración: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xmlns="" id="{7DA33F89-4590-4A5E-B04A-4740DB6E29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dirty="0"/>
              <a:t>En laboratorio</a:t>
            </a:r>
          </a:p>
          <a:p>
            <a:r>
              <a:rPr lang="es-EC" dirty="0"/>
              <a:t>In </a:t>
            </a:r>
            <a:r>
              <a:rPr lang="es-EC" dirty="0" smtClean="0"/>
              <a:t>Situ</a:t>
            </a:r>
          </a:p>
          <a:p>
            <a:endParaRPr lang="es-EC" dirty="0"/>
          </a:p>
          <a:p>
            <a:r>
              <a:rPr lang="es-EC" smtClean="0"/>
              <a:t>Cronómetros</a:t>
            </a:r>
          </a:p>
          <a:p>
            <a:r>
              <a:rPr lang="es-EC" smtClean="0"/>
              <a:t>Horómetros</a:t>
            </a:r>
            <a:endParaRPr lang="es-EC" dirty="0" smtClean="0"/>
          </a:p>
          <a:p>
            <a:r>
              <a:rPr lang="es-EC" dirty="0" smtClean="0"/>
              <a:t>Osciloscopios</a:t>
            </a:r>
          </a:p>
          <a:p>
            <a:r>
              <a:rPr lang="es-EC" dirty="0" smtClean="0"/>
              <a:t>Contadores de Frecuencia</a:t>
            </a:r>
          </a:p>
          <a:p>
            <a:pPr marL="0" indent="0">
              <a:buNone/>
            </a:pPr>
            <a:endParaRPr lang="es-EC" dirty="0"/>
          </a:p>
        </p:txBody>
      </p:sp>
    </p:spTree>
    <p:extLst>
      <p:ext uri="{BB962C8B-B14F-4D97-AF65-F5344CB8AC3E}">
        <p14:creationId xmlns:p14="http://schemas.microsoft.com/office/powerpoint/2010/main" val="2059084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163</Words>
  <Application>Microsoft Office PowerPoint</Application>
  <PresentationFormat>Panorámica</PresentationFormat>
  <Paragraphs>60</Paragraphs>
  <Slides>12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Tema de Office</vt:lpstr>
      <vt:lpstr>CENTRO DE METROLOGÍA DEL EJERCITO ECUATORIANO</vt:lpstr>
      <vt:lpstr>Laboratorio de Tiempo y Frecuencia</vt:lpstr>
      <vt:lpstr>Equipos que se calibran</vt:lpstr>
      <vt:lpstr>Métodos de calibración:</vt:lpstr>
      <vt:lpstr>Incertidumbres de calibración:</vt:lpstr>
      <vt:lpstr>Incertidumbres de calibración:</vt:lpstr>
      <vt:lpstr>Incertidumbres de calibración:</vt:lpstr>
      <vt:lpstr>Patrón de Referencia:</vt:lpstr>
      <vt:lpstr>Servicios de Calibración:</vt:lpstr>
      <vt:lpstr>PROYECTOS 2016-2019:</vt:lpstr>
      <vt:lpstr>Presentación de PowerPoint</vt:lpstr>
      <vt:lpstr>PARTICIPANTES: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CENTRO DE METROLOGIA DEL EJERCITO ECUATORIANO</dc:title>
  <dc:creator>LTI-2</dc:creator>
  <cp:lastModifiedBy>Leonardo</cp:lastModifiedBy>
  <cp:revision>16</cp:revision>
  <dcterms:created xsi:type="dcterms:W3CDTF">2017-10-19T19:54:29Z</dcterms:created>
  <dcterms:modified xsi:type="dcterms:W3CDTF">2017-10-26T20:40:45Z</dcterms:modified>
</cp:coreProperties>
</file>