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9" r:id="rId1"/>
    <p:sldMasterId id="2147483660" r:id="rId2"/>
    <p:sldMasterId id="2147483672" r:id="rId3"/>
  </p:sldMasterIdLst>
  <p:notesMasterIdLst>
    <p:notesMasterId r:id="rId16"/>
  </p:notesMasterIdLst>
  <p:sldIdLst>
    <p:sldId id="256" r:id="rId4"/>
    <p:sldId id="277" r:id="rId5"/>
    <p:sldId id="332" r:id="rId6"/>
    <p:sldId id="329" r:id="rId7"/>
    <p:sldId id="335" r:id="rId8"/>
    <p:sldId id="333" r:id="rId9"/>
    <p:sldId id="336" r:id="rId10"/>
    <p:sldId id="334" r:id="rId11"/>
    <p:sldId id="337" r:id="rId12"/>
    <p:sldId id="338" r:id="rId13"/>
    <p:sldId id="339" r:id="rId14"/>
    <p:sldId id="260" r:id="rId15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B050"/>
    <a:srgbClr val="0D4D91"/>
    <a:srgbClr val="0070C0"/>
    <a:srgbClr val="FFAB4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Estilo medio 2 - Énfasis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327F97BB-C833-4FB7-BDE5-3F7075034690}" styleName="Estilo temático 2 - Énfasis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93" d="100"/>
          <a:sy n="93" d="100"/>
        </p:scale>
        <p:origin x="168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0" Type="http://schemas.openxmlformats.org/officeDocument/2006/relationships/slide" Target="slides/slide7.xml"/><Relationship Id="rId19" Type="http://schemas.openxmlformats.org/officeDocument/2006/relationships/theme" Target="theme/theme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 sz="1100"/>
            </a:lvl1pPr>
            <a:lvl2pPr lvl="1">
              <a:spcBef>
                <a:spcPts val="0"/>
              </a:spcBef>
              <a:defRPr sz="1100"/>
            </a:lvl2pPr>
            <a:lvl3pPr lvl="2">
              <a:spcBef>
                <a:spcPts val="0"/>
              </a:spcBef>
              <a:defRPr sz="1100"/>
            </a:lvl3pPr>
            <a:lvl4pPr lvl="3">
              <a:spcBef>
                <a:spcPts val="0"/>
              </a:spcBef>
              <a:defRPr sz="1100"/>
            </a:lvl4pPr>
            <a:lvl5pPr lvl="4">
              <a:spcBef>
                <a:spcPts val="0"/>
              </a:spcBef>
              <a:defRPr sz="1100"/>
            </a:lvl5pPr>
            <a:lvl6pPr lvl="5">
              <a:spcBef>
                <a:spcPts val="0"/>
              </a:spcBef>
              <a:defRPr sz="1100"/>
            </a:lvl6pPr>
            <a:lvl7pPr lvl="6">
              <a:spcBef>
                <a:spcPts val="0"/>
              </a:spcBef>
              <a:defRPr sz="1100"/>
            </a:lvl7pPr>
            <a:lvl8pPr lvl="7">
              <a:spcBef>
                <a:spcPts val="0"/>
              </a:spcBef>
              <a:defRPr sz="1100"/>
            </a:lvl8pPr>
            <a:lvl9pPr lvl="8">
              <a:spcBef>
                <a:spcPts val="0"/>
              </a:spcBef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182522793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Shape 5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Shape 5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98423025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Shape 64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5" name="Shape 6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88572745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Shape 64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5" name="Shape 6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73284865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Shape 76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" name="Shape 7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78464383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Shape 64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5" name="Shape 6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83950201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Shape 64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5" name="Shape 6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40216336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Shape 70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1" name="Shape 7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58902571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Shape 64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5" name="Shape 6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73888526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Shape 70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1" name="Shape 7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92381693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Shape 64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5" name="Shape 6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68209053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Shape 64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5" name="Shape 6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16506376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Shape 64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5" name="Shape 6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8730017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 algn="ctr">
              <a:spcBef>
                <a:spcPts val="0"/>
              </a:spcBef>
              <a:buSzPct val="100000"/>
              <a:defRPr sz="5200"/>
            </a:lvl1pPr>
            <a:lvl2pPr lvl="1" algn="ctr">
              <a:spcBef>
                <a:spcPts val="0"/>
              </a:spcBef>
              <a:buSzPct val="100000"/>
              <a:defRPr sz="5200"/>
            </a:lvl2pPr>
            <a:lvl3pPr lvl="2" algn="ctr">
              <a:spcBef>
                <a:spcPts val="0"/>
              </a:spcBef>
              <a:buSzPct val="100000"/>
              <a:defRPr sz="5200"/>
            </a:lvl3pPr>
            <a:lvl4pPr lvl="3" algn="ctr">
              <a:spcBef>
                <a:spcPts val="0"/>
              </a:spcBef>
              <a:buSzPct val="100000"/>
              <a:defRPr sz="5200"/>
            </a:lvl4pPr>
            <a:lvl5pPr lvl="4" algn="ctr">
              <a:spcBef>
                <a:spcPts val="0"/>
              </a:spcBef>
              <a:buSzPct val="100000"/>
              <a:defRPr sz="5200"/>
            </a:lvl5pPr>
            <a:lvl6pPr lvl="5" algn="ctr">
              <a:spcBef>
                <a:spcPts val="0"/>
              </a:spcBef>
              <a:buSzPct val="100000"/>
              <a:defRPr sz="5200"/>
            </a:lvl6pPr>
            <a:lvl7pPr lvl="6" algn="ctr">
              <a:spcBef>
                <a:spcPts val="0"/>
              </a:spcBef>
              <a:buSzPct val="100000"/>
              <a:defRPr sz="5200"/>
            </a:lvl7pPr>
            <a:lvl8pPr lvl="7" algn="ctr">
              <a:spcBef>
                <a:spcPts val="0"/>
              </a:spcBef>
              <a:buSzPct val="100000"/>
              <a:defRPr sz="5200"/>
            </a:lvl8pPr>
            <a:lvl9pPr lvl="8" algn="ctr">
              <a:spcBef>
                <a:spcPts val="0"/>
              </a:spcBef>
              <a:buSzPct val="100000"/>
              <a:defRPr sz="5200"/>
            </a:lvl9pPr>
          </a:lstStyle>
          <a:p>
            <a:endParaRPr/>
          </a:p>
        </p:txBody>
      </p:sp>
      <p:sp>
        <p:nvSpPr>
          <p:cNvPr id="11" name="Shape 11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9pPr>
          </a:lstStyle>
          <a:p>
            <a:endParaRPr/>
          </a:p>
        </p:txBody>
      </p:sp>
      <p:sp>
        <p:nvSpPr>
          <p:cNvPr id="12" name="Shape 12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s"/>
              <a:t>‹Nº›</a:t>
            </a:fld>
            <a:endParaRPr lang="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Big 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 txBox="1">
            <a:spLocks noGrp="1"/>
          </p:cNvSpPr>
          <p:nvPr>
            <p:ph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 algn="ctr">
              <a:spcBef>
                <a:spcPts val="0"/>
              </a:spcBef>
              <a:buSzPct val="100000"/>
              <a:defRPr sz="12000"/>
            </a:lvl1pPr>
            <a:lvl2pPr lvl="1" algn="ctr">
              <a:spcBef>
                <a:spcPts val="0"/>
              </a:spcBef>
              <a:buSzPct val="100000"/>
              <a:defRPr sz="12000"/>
            </a:lvl2pPr>
            <a:lvl3pPr lvl="2" algn="ctr">
              <a:spcBef>
                <a:spcPts val="0"/>
              </a:spcBef>
              <a:buSzPct val="100000"/>
              <a:defRPr sz="12000"/>
            </a:lvl3pPr>
            <a:lvl4pPr lvl="3" algn="ctr">
              <a:spcBef>
                <a:spcPts val="0"/>
              </a:spcBef>
              <a:buSzPct val="100000"/>
              <a:defRPr sz="12000"/>
            </a:lvl4pPr>
            <a:lvl5pPr lvl="4" algn="ctr">
              <a:spcBef>
                <a:spcPts val="0"/>
              </a:spcBef>
              <a:buSzPct val="100000"/>
              <a:defRPr sz="12000"/>
            </a:lvl5pPr>
            <a:lvl6pPr lvl="5" algn="ctr">
              <a:spcBef>
                <a:spcPts val="0"/>
              </a:spcBef>
              <a:buSzPct val="100000"/>
              <a:defRPr sz="12000"/>
            </a:lvl6pPr>
            <a:lvl7pPr lvl="6" algn="ctr">
              <a:spcBef>
                <a:spcPts val="0"/>
              </a:spcBef>
              <a:buSzPct val="100000"/>
              <a:defRPr sz="12000"/>
            </a:lvl7pPr>
            <a:lvl8pPr lvl="7" algn="ctr">
              <a:spcBef>
                <a:spcPts val="0"/>
              </a:spcBef>
              <a:buSzPct val="100000"/>
              <a:defRPr sz="12000"/>
            </a:lvl8pPr>
            <a:lvl9pPr lvl="8" algn="ctr">
              <a:spcBef>
                <a:spcPts val="0"/>
              </a:spcBef>
              <a:buSzPct val="100000"/>
              <a:defRPr sz="12000"/>
            </a:lvl9pPr>
          </a:lstStyle>
          <a:p>
            <a:endParaRPr/>
          </a:p>
        </p:txBody>
      </p:sp>
      <p:sp>
        <p:nvSpPr>
          <p:cNvPr id="46" name="Shape 46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algn="ctr">
              <a:spcBef>
                <a:spcPts val="0"/>
              </a:spcBef>
              <a:defRPr/>
            </a:lvl1pPr>
            <a:lvl2pPr lvl="1" algn="ctr">
              <a:spcBef>
                <a:spcPts val="0"/>
              </a:spcBef>
              <a:defRPr/>
            </a:lvl2pPr>
            <a:lvl3pPr lvl="2" algn="ctr">
              <a:spcBef>
                <a:spcPts val="0"/>
              </a:spcBef>
              <a:defRPr/>
            </a:lvl3pPr>
            <a:lvl4pPr lvl="3" algn="ctr">
              <a:spcBef>
                <a:spcPts val="0"/>
              </a:spcBef>
              <a:defRPr/>
            </a:lvl4pPr>
            <a:lvl5pPr lvl="4" algn="ctr">
              <a:spcBef>
                <a:spcPts val="0"/>
              </a:spcBef>
              <a:defRPr/>
            </a:lvl5pPr>
            <a:lvl6pPr lvl="5" algn="ctr">
              <a:spcBef>
                <a:spcPts val="0"/>
              </a:spcBef>
              <a:defRPr/>
            </a:lvl6pPr>
            <a:lvl7pPr lvl="6" algn="ctr">
              <a:spcBef>
                <a:spcPts val="0"/>
              </a:spcBef>
              <a:defRPr/>
            </a:lvl7pPr>
            <a:lvl8pPr lvl="7" algn="ctr">
              <a:spcBef>
                <a:spcPts val="0"/>
              </a:spcBef>
              <a:defRPr/>
            </a:lvl8pPr>
            <a:lvl9pPr lvl="8" algn="ctr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7" name="Shape 47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s"/>
              <a:t>‹Nº›</a:t>
            </a:fld>
            <a:endParaRPr lang="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s"/>
              <a:t>‹Nº›</a:t>
            </a:fld>
            <a:endParaRPr lang="e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 algn="ctr">
              <a:spcBef>
                <a:spcPts val="0"/>
              </a:spcBef>
              <a:buSzPct val="100000"/>
              <a:defRPr sz="5200"/>
            </a:lvl1pPr>
            <a:lvl2pPr lvl="1" algn="ctr">
              <a:spcBef>
                <a:spcPts val="0"/>
              </a:spcBef>
              <a:buSzPct val="100000"/>
              <a:defRPr sz="5200"/>
            </a:lvl2pPr>
            <a:lvl3pPr lvl="2" algn="ctr">
              <a:spcBef>
                <a:spcPts val="0"/>
              </a:spcBef>
              <a:buSzPct val="100000"/>
              <a:defRPr sz="5200"/>
            </a:lvl3pPr>
            <a:lvl4pPr lvl="3" algn="ctr">
              <a:spcBef>
                <a:spcPts val="0"/>
              </a:spcBef>
              <a:buSzPct val="100000"/>
              <a:defRPr sz="5200"/>
            </a:lvl4pPr>
            <a:lvl5pPr lvl="4" algn="ctr">
              <a:spcBef>
                <a:spcPts val="0"/>
              </a:spcBef>
              <a:buSzPct val="100000"/>
              <a:defRPr sz="5200"/>
            </a:lvl5pPr>
            <a:lvl6pPr lvl="5" algn="ctr">
              <a:spcBef>
                <a:spcPts val="0"/>
              </a:spcBef>
              <a:buSzPct val="100000"/>
              <a:defRPr sz="5200"/>
            </a:lvl6pPr>
            <a:lvl7pPr lvl="6" algn="ctr">
              <a:spcBef>
                <a:spcPts val="0"/>
              </a:spcBef>
              <a:buSzPct val="100000"/>
              <a:defRPr sz="5200"/>
            </a:lvl7pPr>
            <a:lvl8pPr lvl="7" algn="ctr">
              <a:spcBef>
                <a:spcPts val="0"/>
              </a:spcBef>
              <a:buSzPct val="100000"/>
              <a:defRPr sz="5200"/>
            </a:lvl8pPr>
            <a:lvl9pPr lvl="8" algn="ctr">
              <a:spcBef>
                <a:spcPts val="0"/>
              </a:spcBef>
              <a:buSzPct val="100000"/>
              <a:defRPr sz="5200"/>
            </a:lvl9pPr>
          </a:lstStyle>
          <a:p>
            <a:endParaRPr/>
          </a:p>
        </p:txBody>
      </p:sp>
      <p:sp>
        <p:nvSpPr>
          <p:cNvPr id="11" name="Shape 11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9pPr>
          </a:lstStyle>
          <a:p>
            <a:endParaRPr/>
          </a:p>
        </p:txBody>
      </p:sp>
      <p:sp>
        <p:nvSpPr>
          <p:cNvPr id="12" name="Shape 12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fld id="{00000000-1234-1234-1234-123412341234}" type="slidenum">
              <a:rPr lang="es"/>
              <a:pPr/>
              <a:t>‹Nº›</a:t>
            </a:fld>
            <a:endParaRPr lang="es"/>
          </a:p>
        </p:txBody>
      </p:sp>
    </p:spTree>
    <p:extLst>
      <p:ext uri="{BB962C8B-B14F-4D97-AF65-F5344CB8AC3E}">
        <p14:creationId xmlns:p14="http://schemas.microsoft.com/office/powerpoint/2010/main" val="388638936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on 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 algn="ctr">
              <a:spcBef>
                <a:spcPts val="0"/>
              </a:spcBef>
              <a:buSzPct val="100000"/>
              <a:defRPr sz="3600"/>
            </a:lvl1pPr>
            <a:lvl2pPr lvl="1" algn="ctr">
              <a:spcBef>
                <a:spcPts val="0"/>
              </a:spcBef>
              <a:buSzPct val="100000"/>
              <a:defRPr sz="3600"/>
            </a:lvl2pPr>
            <a:lvl3pPr lvl="2" algn="ctr">
              <a:spcBef>
                <a:spcPts val="0"/>
              </a:spcBef>
              <a:buSzPct val="100000"/>
              <a:defRPr sz="3600"/>
            </a:lvl3pPr>
            <a:lvl4pPr lvl="3" algn="ctr">
              <a:spcBef>
                <a:spcPts val="0"/>
              </a:spcBef>
              <a:buSzPct val="100000"/>
              <a:defRPr sz="3600"/>
            </a:lvl4pPr>
            <a:lvl5pPr lvl="4" algn="ctr">
              <a:spcBef>
                <a:spcPts val="0"/>
              </a:spcBef>
              <a:buSzPct val="100000"/>
              <a:defRPr sz="3600"/>
            </a:lvl5pPr>
            <a:lvl6pPr lvl="5" algn="ctr">
              <a:spcBef>
                <a:spcPts val="0"/>
              </a:spcBef>
              <a:buSzPct val="100000"/>
              <a:defRPr sz="3600"/>
            </a:lvl6pPr>
            <a:lvl7pPr lvl="6" algn="ctr">
              <a:spcBef>
                <a:spcPts val="0"/>
              </a:spcBef>
              <a:buSzPct val="100000"/>
              <a:defRPr sz="3600"/>
            </a:lvl7pPr>
            <a:lvl8pPr lvl="7" algn="ctr">
              <a:spcBef>
                <a:spcPts val="0"/>
              </a:spcBef>
              <a:buSzPct val="100000"/>
              <a:defRPr sz="3600"/>
            </a:lvl8pPr>
            <a:lvl9pPr lvl="8" algn="ctr">
              <a:spcBef>
                <a:spcPts val="0"/>
              </a:spcBef>
              <a:buSzPct val="100000"/>
              <a:defRPr sz="3600"/>
            </a:lvl9pPr>
          </a:lstStyle>
          <a:p>
            <a:endParaRPr/>
          </a:p>
        </p:txBody>
      </p:sp>
      <p:sp>
        <p:nvSpPr>
          <p:cNvPr id="15" name="Shape 15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fld id="{00000000-1234-1234-1234-123412341234}" type="slidenum">
              <a:rPr lang="es"/>
              <a:pPr/>
              <a:t>‹Nº›</a:t>
            </a:fld>
            <a:endParaRPr lang="es"/>
          </a:p>
        </p:txBody>
      </p:sp>
    </p:spTree>
    <p:extLst>
      <p:ext uri="{BB962C8B-B14F-4D97-AF65-F5344CB8AC3E}">
        <p14:creationId xmlns:p14="http://schemas.microsoft.com/office/powerpoint/2010/main" val="111538571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8" name="Shape 18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9" name="Shape 19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fld id="{00000000-1234-1234-1234-123412341234}" type="slidenum">
              <a:rPr lang="es"/>
              <a:pPr/>
              <a:t>‹Nº›</a:t>
            </a:fld>
            <a:endParaRPr lang="es"/>
          </a:p>
        </p:txBody>
      </p:sp>
    </p:spTree>
    <p:extLst>
      <p:ext uri="{BB962C8B-B14F-4D97-AF65-F5344CB8AC3E}">
        <p14:creationId xmlns:p14="http://schemas.microsoft.com/office/powerpoint/2010/main" val="297030018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>
  <p:cSld name="Title and two 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2" name="Shape 22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>
            <a:endParaRPr/>
          </a:p>
        </p:txBody>
      </p:sp>
      <p:sp>
        <p:nvSpPr>
          <p:cNvPr id="23" name="Shape 23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>
            <a:endParaRPr/>
          </a:p>
        </p:txBody>
      </p:sp>
      <p:sp>
        <p:nvSpPr>
          <p:cNvPr id="24" name="Shape 24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fld id="{00000000-1234-1234-1234-123412341234}" type="slidenum">
              <a:rPr lang="es"/>
              <a:pPr/>
              <a:t>‹Nº›</a:t>
            </a:fld>
            <a:endParaRPr lang="es"/>
          </a:p>
        </p:txBody>
      </p:sp>
    </p:spTree>
    <p:extLst>
      <p:ext uri="{BB962C8B-B14F-4D97-AF65-F5344CB8AC3E}">
        <p14:creationId xmlns:p14="http://schemas.microsoft.com/office/powerpoint/2010/main" val="204832054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fld id="{00000000-1234-1234-1234-123412341234}" type="slidenum">
              <a:rPr lang="es"/>
              <a:pPr/>
              <a:t>‹Nº›</a:t>
            </a:fld>
            <a:endParaRPr lang="es"/>
          </a:p>
        </p:txBody>
      </p:sp>
    </p:spTree>
    <p:extLst>
      <p:ext uri="{BB962C8B-B14F-4D97-AF65-F5344CB8AC3E}">
        <p14:creationId xmlns:p14="http://schemas.microsoft.com/office/powerpoint/2010/main" val="340862591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One column 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>
              <a:spcBef>
                <a:spcPts val="0"/>
              </a:spcBef>
              <a:buSzPct val="100000"/>
              <a:defRPr sz="2400"/>
            </a:lvl1pPr>
            <a:lvl2pPr lvl="1">
              <a:spcBef>
                <a:spcPts val="0"/>
              </a:spcBef>
              <a:buSzPct val="100000"/>
              <a:defRPr sz="2400"/>
            </a:lvl2pPr>
            <a:lvl3pPr lvl="2">
              <a:spcBef>
                <a:spcPts val="0"/>
              </a:spcBef>
              <a:buSzPct val="100000"/>
              <a:defRPr sz="2400"/>
            </a:lvl3pPr>
            <a:lvl4pPr lvl="3">
              <a:spcBef>
                <a:spcPts val="0"/>
              </a:spcBef>
              <a:buSzPct val="100000"/>
              <a:defRPr sz="2400"/>
            </a:lvl4pPr>
            <a:lvl5pPr lvl="4">
              <a:spcBef>
                <a:spcPts val="0"/>
              </a:spcBef>
              <a:buSzPct val="100000"/>
              <a:defRPr sz="2400"/>
            </a:lvl5pPr>
            <a:lvl6pPr lvl="5">
              <a:spcBef>
                <a:spcPts val="0"/>
              </a:spcBef>
              <a:buSzPct val="100000"/>
              <a:defRPr sz="2400"/>
            </a:lvl6pPr>
            <a:lvl7pPr lvl="6">
              <a:spcBef>
                <a:spcPts val="0"/>
              </a:spcBef>
              <a:buSzPct val="100000"/>
              <a:defRPr sz="2400"/>
            </a:lvl7pPr>
            <a:lvl8pPr lvl="7">
              <a:spcBef>
                <a:spcPts val="0"/>
              </a:spcBef>
              <a:buSzPct val="100000"/>
              <a:defRPr sz="2400"/>
            </a:lvl8pPr>
            <a:lvl9pPr lvl="8">
              <a:spcBef>
                <a:spcPts val="0"/>
              </a:spcBef>
              <a:buSzPct val="100000"/>
              <a:defRPr sz="2400"/>
            </a:lvl9pPr>
          </a:lstStyle>
          <a:p>
            <a:endParaRPr/>
          </a:p>
        </p:txBody>
      </p:sp>
      <p:sp>
        <p:nvSpPr>
          <p:cNvPr id="30" name="Shape 30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SzPct val="100000"/>
              <a:defRPr sz="12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>
            <a:endParaRPr/>
          </a:p>
        </p:txBody>
      </p:sp>
      <p:sp>
        <p:nvSpPr>
          <p:cNvPr id="31" name="Shape 31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fld id="{00000000-1234-1234-1234-123412341234}" type="slidenum">
              <a:rPr lang="es"/>
              <a:pPr/>
              <a:t>‹Nº›</a:t>
            </a:fld>
            <a:endParaRPr lang="es"/>
          </a:p>
        </p:txBody>
      </p:sp>
    </p:spTree>
    <p:extLst>
      <p:ext uri="{BB962C8B-B14F-4D97-AF65-F5344CB8AC3E}">
        <p14:creationId xmlns:p14="http://schemas.microsoft.com/office/powerpoint/2010/main" val="57096034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Main 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>
              <a:spcBef>
                <a:spcPts val="0"/>
              </a:spcBef>
              <a:buSzPct val="100000"/>
              <a:defRPr sz="4800"/>
            </a:lvl1pPr>
            <a:lvl2pPr lvl="1">
              <a:spcBef>
                <a:spcPts val="0"/>
              </a:spcBef>
              <a:buSzPct val="100000"/>
              <a:defRPr sz="4800"/>
            </a:lvl2pPr>
            <a:lvl3pPr lvl="2">
              <a:spcBef>
                <a:spcPts val="0"/>
              </a:spcBef>
              <a:buSzPct val="100000"/>
              <a:defRPr sz="4800"/>
            </a:lvl3pPr>
            <a:lvl4pPr lvl="3">
              <a:spcBef>
                <a:spcPts val="0"/>
              </a:spcBef>
              <a:buSzPct val="100000"/>
              <a:defRPr sz="4800"/>
            </a:lvl4pPr>
            <a:lvl5pPr lvl="4">
              <a:spcBef>
                <a:spcPts val="0"/>
              </a:spcBef>
              <a:buSzPct val="100000"/>
              <a:defRPr sz="4800"/>
            </a:lvl5pPr>
            <a:lvl6pPr lvl="5">
              <a:spcBef>
                <a:spcPts val="0"/>
              </a:spcBef>
              <a:buSzPct val="100000"/>
              <a:defRPr sz="4800"/>
            </a:lvl6pPr>
            <a:lvl7pPr lvl="6">
              <a:spcBef>
                <a:spcPts val="0"/>
              </a:spcBef>
              <a:buSzPct val="100000"/>
              <a:defRPr sz="4800"/>
            </a:lvl7pPr>
            <a:lvl8pPr lvl="7">
              <a:spcBef>
                <a:spcPts val="0"/>
              </a:spcBef>
              <a:buSzPct val="100000"/>
              <a:defRPr sz="4800"/>
            </a:lvl8pPr>
            <a:lvl9pPr lvl="8">
              <a:spcBef>
                <a:spcPts val="0"/>
              </a:spcBef>
              <a:buSzPct val="100000"/>
              <a:defRPr sz="4800"/>
            </a:lvl9pPr>
          </a:lstStyle>
          <a:p>
            <a:endParaRPr/>
          </a:p>
        </p:txBody>
      </p:sp>
      <p:sp>
        <p:nvSpPr>
          <p:cNvPr id="34" name="Shape 34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fld id="{00000000-1234-1234-1234-123412341234}" type="slidenum">
              <a:rPr lang="es"/>
              <a:pPr/>
              <a:t>‹Nº›</a:t>
            </a:fld>
            <a:endParaRPr lang="es"/>
          </a:p>
        </p:txBody>
      </p:sp>
    </p:spTree>
    <p:extLst>
      <p:ext uri="{BB962C8B-B14F-4D97-AF65-F5344CB8AC3E}">
        <p14:creationId xmlns:p14="http://schemas.microsoft.com/office/powerpoint/2010/main" val="326993926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Section title and 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37" name="Shape 37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 algn="ctr">
              <a:spcBef>
                <a:spcPts val="0"/>
              </a:spcBef>
              <a:buSzPct val="100000"/>
              <a:defRPr sz="4200"/>
            </a:lvl1pPr>
            <a:lvl2pPr lvl="1" algn="ctr">
              <a:spcBef>
                <a:spcPts val="0"/>
              </a:spcBef>
              <a:buSzPct val="100000"/>
              <a:defRPr sz="4200"/>
            </a:lvl2pPr>
            <a:lvl3pPr lvl="2" algn="ctr">
              <a:spcBef>
                <a:spcPts val="0"/>
              </a:spcBef>
              <a:buSzPct val="100000"/>
              <a:defRPr sz="4200"/>
            </a:lvl3pPr>
            <a:lvl4pPr lvl="3" algn="ctr">
              <a:spcBef>
                <a:spcPts val="0"/>
              </a:spcBef>
              <a:buSzPct val="100000"/>
              <a:defRPr sz="4200"/>
            </a:lvl4pPr>
            <a:lvl5pPr lvl="4" algn="ctr">
              <a:spcBef>
                <a:spcPts val="0"/>
              </a:spcBef>
              <a:buSzPct val="100000"/>
              <a:defRPr sz="4200"/>
            </a:lvl5pPr>
            <a:lvl6pPr lvl="5" algn="ctr">
              <a:spcBef>
                <a:spcPts val="0"/>
              </a:spcBef>
              <a:buSzPct val="100000"/>
              <a:defRPr sz="4200"/>
            </a:lvl6pPr>
            <a:lvl7pPr lvl="6" algn="ctr">
              <a:spcBef>
                <a:spcPts val="0"/>
              </a:spcBef>
              <a:buSzPct val="100000"/>
              <a:defRPr sz="4200"/>
            </a:lvl7pPr>
            <a:lvl8pPr lvl="7" algn="ctr">
              <a:spcBef>
                <a:spcPts val="0"/>
              </a:spcBef>
              <a:buSzPct val="100000"/>
              <a:defRPr sz="4200"/>
            </a:lvl8pPr>
            <a:lvl9pPr lvl="8" algn="ctr">
              <a:spcBef>
                <a:spcPts val="0"/>
              </a:spcBef>
              <a:buSzPct val="100000"/>
              <a:defRPr sz="4200"/>
            </a:lvl9pPr>
          </a:lstStyle>
          <a:p>
            <a:endParaRPr/>
          </a:p>
        </p:txBody>
      </p:sp>
      <p:sp>
        <p:nvSpPr>
          <p:cNvPr id="38" name="Shape 38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9pPr>
          </a:lstStyle>
          <a:p>
            <a:endParaRPr/>
          </a:p>
        </p:txBody>
      </p:sp>
      <p:sp>
        <p:nvSpPr>
          <p:cNvPr id="39" name="Shape 3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0" name="Shape 40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fld id="{00000000-1234-1234-1234-123412341234}" type="slidenum">
              <a:rPr lang="es"/>
              <a:pPr/>
              <a:t>‹Nº›</a:t>
            </a:fld>
            <a:endParaRPr lang="es"/>
          </a:p>
        </p:txBody>
      </p:sp>
    </p:spTree>
    <p:extLst>
      <p:ext uri="{BB962C8B-B14F-4D97-AF65-F5344CB8AC3E}">
        <p14:creationId xmlns:p14="http://schemas.microsoft.com/office/powerpoint/2010/main" val="26563685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on 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 algn="ctr">
              <a:spcBef>
                <a:spcPts val="0"/>
              </a:spcBef>
              <a:buSzPct val="100000"/>
              <a:defRPr sz="3600"/>
            </a:lvl1pPr>
            <a:lvl2pPr lvl="1" algn="ctr">
              <a:spcBef>
                <a:spcPts val="0"/>
              </a:spcBef>
              <a:buSzPct val="100000"/>
              <a:defRPr sz="3600"/>
            </a:lvl2pPr>
            <a:lvl3pPr lvl="2" algn="ctr">
              <a:spcBef>
                <a:spcPts val="0"/>
              </a:spcBef>
              <a:buSzPct val="100000"/>
              <a:defRPr sz="3600"/>
            </a:lvl3pPr>
            <a:lvl4pPr lvl="3" algn="ctr">
              <a:spcBef>
                <a:spcPts val="0"/>
              </a:spcBef>
              <a:buSzPct val="100000"/>
              <a:defRPr sz="3600"/>
            </a:lvl4pPr>
            <a:lvl5pPr lvl="4" algn="ctr">
              <a:spcBef>
                <a:spcPts val="0"/>
              </a:spcBef>
              <a:buSzPct val="100000"/>
              <a:defRPr sz="3600"/>
            </a:lvl5pPr>
            <a:lvl6pPr lvl="5" algn="ctr">
              <a:spcBef>
                <a:spcPts val="0"/>
              </a:spcBef>
              <a:buSzPct val="100000"/>
              <a:defRPr sz="3600"/>
            </a:lvl6pPr>
            <a:lvl7pPr lvl="6" algn="ctr">
              <a:spcBef>
                <a:spcPts val="0"/>
              </a:spcBef>
              <a:buSzPct val="100000"/>
              <a:defRPr sz="3600"/>
            </a:lvl7pPr>
            <a:lvl8pPr lvl="7" algn="ctr">
              <a:spcBef>
                <a:spcPts val="0"/>
              </a:spcBef>
              <a:buSzPct val="100000"/>
              <a:defRPr sz="3600"/>
            </a:lvl8pPr>
            <a:lvl9pPr lvl="8" algn="ctr">
              <a:spcBef>
                <a:spcPts val="0"/>
              </a:spcBef>
              <a:buSzPct val="100000"/>
              <a:defRPr sz="3600"/>
            </a:lvl9pPr>
          </a:lstStyle>
          <a:p>
            <a:endParaRPr/>
          </a:p>
        </p:txBody>
      </p:sp>
      <p:sp>
        <p:nvSpPr>
          <p:cNvPr id="15" name="Shape 15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s"/>
              <a:t>‹Nº›</a:t>
            </a:fld>
            <a:endParaRPr lang="e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aption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42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</a:lstStyle>
          <a:p>
            <a:endParaRPr/>
          </a:p>
        </p:txBody>
      </p:sp>
      <p:sp>
        <p:nvSpPr>
          <p:cNvPr id="43" name="Shape 43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fld id="{00000000-1234-1234-1234-123412341234}" type="slidenum">
              <a:rPr lang="es"/>
              <a:pPr/>
              <a:t>‹Nº›</a:t>
            </a:fld>
            <a:endParaRPr lang="es"/>
          </a:p>
        </p:txBody>
      </p:sp>
    </p:spTree>
    <p:extLst>
      <p:ext uri="{BB962C8B-B14F-4D97-AF65-F5344CB8AC3E}">
        <p14:creationId xmlns:p14="http://schemas.microsoft.com/office/powerpoint/2010/main" val="159687008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Big 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 txBox="1">
            <a:spLocks noGrp="1"/>
          </p:cNvSpPr>
          <p:nvPr>
            <p:ph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 algn="ctr">
              <a:spcBef>
                <a:spcPts val="0"/>
              </a:spcBef>
              <a:buSzPct val="100000"/>
              <a:defRPr sz="12000"/>
            </a:lvl1pPr>
            <a:lvl2pPr lvl="1" algn="ctr">
              <a:spcBef>
                <a:spcPts val="0"/>
              </a:spcBef>
              <a:buSzPct val="100000"/>
              <a:defRPr sz="12000"/>
            </a:lvl2pPr>
            <a:lvl3pPr lvl="2" algn="ctr">
              <a:spcBef>
                <a:spcPts val="0"/>
              </a:spcBef>
              <a:buSzPct val="100000"/>
              <a:defRPr sz="12000"/>
            </a:lvl3pPr>
            <a:lvl4pPr lvl="3" algn="ctr">
              <a:spcBef>
                <a:spcPts val="0"/>
              </a:spcBef>
              <a:buSzPct val="100000"/>
              <a:defRPr sz="12000"/>
            </a:lvl4pPr>
            <a:lvl5pPr lvl="4" algn="ctr">
              <a:spcBef>
                <a:spcPts val="0"/>
              </a:spcBef>
              <a:buSzPct val="100000"/>
              <a:defRPr sz="12000"/>
            </a:lvl5pPr>
            <a:lvl6pPr lvl="5" algn="ctr">
              <a:spcBef>
                <a:spcPts val="0"/>
              </a:spcBef>
              <a:buSzPct val="100000"/>
              <a:defRPr sz="12000"/>
            </a:lvl6pPr>
            <a:lvl7pPr lvl="6" algn="ctr">
              <a:spcBef>
                <a:spcPts val="0"/>
              </a:spcBef>
              <a:buSzPct val="100000"/>
              <a:defRPr sz="12000"/>
            </a:lvl7pPr>
            <a:lvl8pPr lvl="7" algn="ctr">
              <a:spcBef>
                <a:spcPts val="0"/>
              </a:spcBef>
              <a:buSzPct val="100000"/>
              <a:defRPr sz="12000"/>
            </a:lvl8pPr>
            <a:lvl9pPr lvl="8" algn="ctr">
              <a:spcBef>
                <a:spcPts val="0"/>
              </a:spcBef>
              <a:buSzPct val="100000"/>
              <a:defRPr sz="12000"/>
            </a:lvl9pPr>
          </a:lstStyle>
          <a:p>
            <a:endParaRPr/>
          </a:p>
        </p:txBody>
      </p:sp>
      <p:sp>
        <p:nvSpPr>
          <p:cNvPr id="46" name="Shape 46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algn="ctr">
              <a:spcBef>
                <a:spcPts val="0"/>
              </a:spcBef>
              <a:defRPr/>
            </a:lvl1pPr>
            <a:lvl2pPr lvl="1" algn="ctr">
              <a:spcBef>
                <a:spcPts val="0"/>
              </a:spcBef>
              <a:defRPr/>
            </a:lvl2pPr>
            <a:lvl3pPr lvl="2" algn="ctr">
              <a:spcBef>
                <a:spcPts val="0"/>
              </a:spcBef>
              <a:defRPr/>
            </a:lvl3pPr>
            <a:lvl4pPr lvl="3" algn="ctr">
              <a:spcBef>
                <a:spcPts val="0"/>
              </a:spcBef>
              <a:defRPr/>
            </a:lvl4pPr>
            <a:lvl5pPr lvl="4" algn="ctr">
              <a:spcBef>
                <a:spcPts val="0"/>
              </a:spcBef>
              <a:defRPr/>
            </a:lvl5pPr>
            <a:lvl6pPr lvl="5" algn="ctr">
              <a:spcBef>
                <a:spcPts val="0"/>
              </a:spcBef>
              <a:defRPr/>
            </a:lvl6pPr>
            <a:lvl7pPr lvl="6" algn="ctr">
              <a:spcBef>
                <a:spcPts val="0"/>
              </a:spcBef>
              <a:defRPr/>
            </a:lvl7pPr>
            <a:lvl8pPr lvl="7" algn="ctr">
              <a:spcBef>
                <a:spcPts val="0"/>
              </a:spcBef>
              <a:defRPr/>
            </a:lvl8pPr>
            <a:lvl9pPr lvl="8" algn="ctr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7" name="Shape 47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fld id="{00000000-1234-1234-1234-123412341234}" type="slidenum">
              <a:rPr lang="es"/>
              <a:pPr/>
              <a:t>‹Nº›</a:t>
            </a:fld>
            <a:endParaRPr lang="es"/>
          </a:p>
        </p:txBody>
      </p:sp>
    </p:spTree>
    <p:extLst>
      <p:ext uri="{BB962C8B-B14F-4D97-AF65-F5344CB8AC3E}">
        <p14:creationId xmlns:p14="http://schemas.microsoft.com/office/powerpoint/2010/main" val="129000880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fld id="{00000000-1234-1234-1234-123412341234}" type="slidenum">
              <a:rPr lang="es"/>
              <a:pPr/>
              <a:t>‹Nº›</a:t>
            </a:fld>
            <a:endParaRPr lang="es"/>
          </a:p>
        </p:txBody>
      </p:sp>
    </p:spTree>
    <p:extLst>
      <p:ext uri="{BB962C8B-B14F-4D97-AF65-F5344CB8AC3E}">
        <p14:creationId xmlns:p14="http://schemas.microsoft.com/office/powerpoint/2010/main" val="91331785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 algn="ctr">
              <a:spcBef>
                <a:spcPts val="0"/>
              </a:spcBef>
              <a:buSzPct val="100000"/>
              <a:defRPr sz="5200"/>
            </a:lvl1pPr>
            <a:lvl2pPr lvl="1" algn="ctr">
              <a:spcBef>
                <a:spcPts val="0"/>
              </a:spcBef>
              <a:buSzPct val="100000"/>
              <a:defRPr sz="5200"/>
            </a:lvl2pPr>
            <a:lvl3pPr lvl="2" algn="ctr">
              <a:spcBef>
                <a:spcPts val="0"/>
              </a:spcBef>
              <a:buSzPct val="100000"/>
              <a:defRPr sz="5200"/>
            </a:lvl3pPr>
            <a:lvl4pPr lvl="3" algn="ctr">
              <a:spcBef>
                <a:spcPts val="0"/>
              </a:spcBef>
              <a:buSzPct val="100000"/>
              <a:defRPr sz="5200"/>
            </a:lvl4pPr>
            <a:lvl5pPr lvl="4" algn="ctr">
              <a:spcBef>
                <a:spcPts val="0"/>
              </a:spcBef>
              <a:buSzPct val="100000"/>
              <a:defRPr sz="5200"/>
            </a:lvl5pPr>
            <a:lvl6pPr lvl="5" algn="ctr">
              <a:spcBef>
                <a:spcPts val="0"/>
              </a:spcBef>
              <a:buSzPct val="100000"/>
              <a:defRPr sz="5200"/>
            </a:lvl6pPr>
            <a:lvl7pPr lvl="6" algn="ctr">
              <a:spcBef>
                <a:spcPts val="0"/>
              </a:spcBef>
              <a:buSzPct val="100000"/>
              <a:defRPr sz="5200"/>
            </a:lvl7pPr>
            <a:lvl8pPr lvl="7" algn="ctr">
              <a:spcBef>
                <a:spcPts val="0"/>
              </a:spcBef>
              <a:buSzPct val="100000"/>
              <a:defRPr sz="5200"/>
            </a:lvl8pPr>
            <a:lvl9pPr lvl="8" algn="ctr">
              <a:spcBef>
                <a:spcPts val="0"/>
              </a:spcBef>
              <a:buSzPct val="100000"/>
              <a:defRPr sz="5200"/>
            </a:lvl9pPr>
          </a:lstStyle>
          <a:p>
            <a:endParaRPr/>
          </a:p>
        </p:txBody>
      </p:sp>
      <p:sp>
        <p:nvSpPr>
          <p:cNvPr id="11" name="Shape 11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9pPr>
          </a:lstStyle>
          <a:p>
            <a:endParaRPr/>
          </a:p>
        </p:txBody>
      </p:sp>
      <p:sp>
        <p:nvSpPr>
          <p:cNvPr id="12" name="Shape 12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fld id="{00000000-1234-1234-1234-123412341234}" type="slidenum">
              <a:rPr lang="es"/>
              <a:pPr/>
              <a:t>‹Nº›</a:t>
            </a:fld>
            <a:endParaRPr lang="es"/>
          </a:p>
        </p:txBody>
      </p:sp>
    </p:spTree>
    <p:extLst>
      <p:ext uri="{BB962C8B-B14F-4D97-AF65-F5344CB8AC3E}">
        <p14:creationId xmlns:p14="http://schemas.microsoft.com/office/powerpoint/2010/main" val="337186711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on 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 algn="ctr">
              <a:spcBef>
                <a:spcPts val="0"/>
              </a:spcBef>
              <a:buSzPct val="100000"/>
              <a:defRPr sz="3600"/>
            </a:lvl1pPr>
            <a:lvl2pPr lvl="1" algn="ctr">
              <a:spcBef>
                <a:spcPts val="0"/>
              </a:spcBef>
              <a:buSzPct val="100000"/>
              <a:defRPr sz="3600"/>
            </a:lvl2pPr>
            <a:lvl3pPr lvl="2" algn="ctr">
              <a:spcBef>
                <a:spcPts val="0"/>
              </a:spcBef>
              <a:buSzPct val="100000"/>
              <a:defRPr sz="3600"/>
            </a:lvl3pPr>
            <a:lvl4pPr lvl="3" algn="ctr">
              <a:spcBef>
                <a:spcPts val="0"/>
              </a:spcBef>
              <a:buSzPct val="100000"/>
              <a:defRPr sz="3600"/>
            </a:lvl4pPr>
            <a:lvl5pPr lvl="4" algn="ctr">
              <a:spcBef>
                <a:spcPts val="0"/>
              </a:spcBef>
              <a:buSzPct val="100000"/>
              <a:defRPr sz="3600"/>
            </a:lvl5pPr>
            <a:lvl6pPr lvl="5" algn="ctr">
              <a:spcBef>
                <a:spcPts val="0"/>
              </a:spcBef>
              <a:buSzPct val="100000"/>
              <a:defRPr sz="3600"/>
            </a:lvl6pPr>
            <a:lvl7pPr lvl="6" algn="ctr">
              <a:spcBef>
                <a:spcPts val="0"/>
              </a:spcBef>
              <a:buSzPct val="100000"/>
              <a:defRPr sz="3600"/>
            </a:lvl7pPr>
            <a:lvl8pPr lvl="7" algn="ctr">
              <a:spcBef>
                <a:spcPts val="0"/>
              </a:spcBef>
              <a:buSzPct val="100000"/>
              <a:defRPr sz="3600"/>
            </a:lvl8pPr>
            <a:lvl9pPr lvl="8" algn="ctr">
              <a:spcBef>
                <a:spcPts val="0"/>
              </a:spcBef>
              <a:buSzPct val="100000"/>
              <a:defRPr sz="3600"/>
            </a:lvl9pPr>
          </a:lstStyle>
          <a:p>
            <a:endParaRPr/>
          </a:p>
        </p:txBody>
      </p:sp>
      <p:sp>
        <p:nvSpPr>
          <p:cNvPr id="15" name="Shape 15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fld id="{00000000-1234-1234-1234-123412341234}" type="slidenum">
              <a:rPr lang="es"/>
              <a:pPr/>
              <a:t>‹Nº›</a:t>
            </a:fld>
            <a:endParaRPr lang="es"/>
          </a:p>
        </p:txBody>
      </p:sp>
    </p:spTree>
    <p:extLst>
      <p:ext uri="{BB962C8B-B14F-4D97-AF65-F5344CB8AC3E}">
        <p14:creationId xmlns:p14="http://schemas.microsoft.com/office/powerpoint/2010/main" val="151685485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8" name="Shape 18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9" name="Shape 19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fld id="{00000000-1234-1234-1234-123412341234}" type="slidenum">
              <a:rPr lang="es"/>
              <a:pPr/>
              <a:t>‹Nº›</a:t>
            </a:fld>
            <a:endParaRPr lang="es"/>
          </a:p>
        </p:txBody>
      </p:sp>
    </p:spTree>
    <p:extLst>
      <p:ext uri="{BB962C8B-B14F-4D97-AF65-F5344CB8AC3E}">
        <p14:creationId xmlns:p14="http://schemas.microsoft.com/office/powerpoint/2010/main" val="299516460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>
  <p:cSld name="Title and two 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2" name="Shape 22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>
            <a:endParaRPr/>
          </a:p>
        </p:txBody>
      </p:sp>
      <p:sp>
        <p:nvSpPr>
          <p:cNvPr id="23" name="Shape 23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>
            <a:endParaRPr/>
          </a:p>
        </p:txBody>
      </p:sp>
      <p:sp>
        <p:nvSpPr>
          <p:cNvPr id="24" name="Shape 24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fld id="{00000000-1234-1234-1234-123412341234}" type="slidenum">
              <a:rPr lang="es"/>
              <a:pPr/>
              <a:t>‹Nº›</a:t>
            </a:fld>
            <a:endParaRPr lang="es"/>
          </a:p>
        </p:txBody>
      </p:sp>
    </p:spTree>
    <p:extLst>
      <p:ext uri="{BB962C8B-B14F-4D97-AF65-F5344CB8AC3E}">
        <p14:creationId xmlns:p14="http://schemas.microsoft.com/office/powerpoint/2010/main" val="56974430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fld id="{00000000-1234-1234-1234-123412341234}" type="slidenum">
              <a:rPr lang="es"/>
              <a:pPr/>
              <a:t>‹Nº›</a:t>
            </a:fld>
            <a:endParaRPr lang="es"/>
          </a:p>
        </p:txBody>
      </p:sp>
    </p:spTree>
    <p:extLst>
      <p:ext uri="{BB962C8B-B14F-4D97-AF65-F5344CB8AC3E}">
        <p14:creationId xmlns:p14="http://schemas.microsoft.com/office/powerpoint/2010/main" val="27892069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One column 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>
              <a:spcBef>
                <a:spcPts val="0"/>
              </a:spcBef>
              <a:buSzPct val="100000"/>
              <a:defRPr sz="2400"/>
            </a:lvl1pPr>
            <a:lvl2pPr lvl="1">
              <a:spcBef>
                <a:spcPts val="0"/>
              </a:spcBef>
              <a:buSzPct val="100000"/>
              <a:defRPr sz="2400"/>
            </a:lvl2pPr>
            <a:lvl3pPr lvl="2">
              <a:spcBef>
                <a:spcPts val="0"/>
              </a:spcBef>
              <a:buSzPct val="100000"/>
              <a:defRPr sz="2400"/>
            </a:lvl3pPr>
            <a:lvl4pPr lvl="3">
              <a:spcBef>
                <a:spcPts val="0"/>
              </a:spcBef>
              <a:buSzPct val="100000"/>
              <a:defRPr sz="2400"/>
            </a:lvl4pPr>
            <a:lvl5pPr lvl="4">
              <a:spcBef>
                <a:spcPts val="0"/>
              </a:spcBef>
              <a:buSzPct val="100000"/>
              <a:defRPr sz="2400"/>
            </a:lvl5pPr>
            <a:lvl6pPr lvl="5">
              <a:spcBef>
                <a:spcPts val="0"/>
              </a:spcBef>
              <a:buSzPct val="100000"/>
              <a:defRPr sz="2400"/>
            </a:lvl6pPr>
            <a:lvl7pPr lvl="6">
              <a:spcBef>
                <a:spcPts val="0"/>
              </a:spcBef>
              <a:buSzPct val="100000"/>
              <a:defRPr sz="2400"/>
            </a:lvl7pPr>
            <a:lvl8pPr lvl="7">
              <a:spcBef>
                <a:spcPts val="0"/>
              </a:spcBef>
              <a:buSzPct val="100000"/>
              <a:defRPr sz="2400"/>
            </a:lvl8pPr>
            <a:lvl9pPr lvl="8">
              <a:spcBef>
                <a:spcPts val="0"/>
              </a:spcBef>
              <a:buSzPct val="100000"/>
              <a:defRPr sz="2400"/>
            </a:lvl9pPr>
          </a:lstStyle>
          <a:p>
            <a:endParaRPr/>
          </a:p>
        </p:txBody>
      </p:sp>
      <p:sp>
        <p:nvSpPr>
          <p:cNvPr id="30" name="Shape 30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SzPct val="100000"/>
              <a:defRPr sz="12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>
            <a:endParaRPr/>
          </a:p>
        </p:txBody>
      </p:sp>
      <p:sp>
        <p:nvSpPr>
          <p:cNvPr id="31" name="Shape 31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fld id="{00000000-1234-1234-1234-123412341234}" type="slidenum">
              <a:rPr lang="es"/>
              <a:pPr/>
              <a:t>‹Nº›</a:t>
            </a:fld>
            <a:endParaRPr lang="es"/>
          </a:p>
        </p:txBody>
      </p:sp>
    </p:spTree>
    <p:extLst>
      <p:ext uri="{BB962C8B-B14F-4D97-AF65-F5344CB8AC3E}">
        <p14:creationId xmlns:p14="http://schemas.microsoft.com/office/powerpoint/2010/main" val="322135169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Main 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>
              <a:spcBef>
                <a:spcPts val="0"/>
              </a:spcBef>
              <a:buSzPct val="100000"/>
              <a:defRPr sz="4800"/>
            </a:lvl1pPr>
            <a:lvl2pPr lvl="1">
              <a:spcBef>
                <a:spcPts val="0"/>
              </a:spcBef>
              <a:buSzPct val="100000"/>
              <a:defRPr sz="4800"/>
            </a:lvl2pPr>
            <a:lvl3pPr lvl="2">
              <a:spcBef>
                <a:spcPts val="0"/>
              </a:spcBef>
              <a:buSzPct val="100000"/>
              <a:defRPr sz="4800"/>
            </a:lvl3pPr>
            <a:lvl4pPr lvl="3">
              <a:spcBef>
                <a:spcPts val="0"/>
              </a:spcBef>
              <a:buSzPct val="100000"/>
              <a:defRPr sz="4800"/>
            </a:lvl4pPr>
            <a:lvl5pPr lvl="4">
              <a:spcBef>
                <a:spcPts val="0"/>
              </a:spcBef>
              <a:buSzPct val="100000"/>
              <a:defRPr sz="4800"/>
            </a:lvl5pPr>
            <a:lvl6pPr lvl="5">
              <a:spcBef>
                <a:spcPts val="0"/>
              </a:spcBef>
              <a:buSzPct val="100000"/>
              <a:defRPr sz="4800"/>
            </a:lvl6pPr>
            <a:lvl7pPr lvl="6">
              <a:spcBef>
                <a:spcPts val="0"/>
              </a:spcBef>
              <a:buSzPct val="100000"/>
              <a:defRPr sz="4800"/>
            </a:lvl7pPr>
            <a:lvl8pPr lvl="7">
              <a:spcBef>
                <a:spcPts val="0"/>
              </a:spcBef>
              <a:buSzPct val="100000"/>
              <a:defRPr sz="4800"/>
            </a:lvl8pPr>
            <a:lvl9pPr lvl="8">
              <a:spcBef>
                <a:spcPts val="0"/>
              </a:spcBef>
              <a:buSzPct val="100000"/>
              <a:defRPr sz="4800"/>
            </a:lvl9pPr>
          </a:lstStyle>
          <a:p>
            <a:endParaRPr/>
          </a:p>
        </p:txBody>
      </p:sp>
      <p:sp>
        <p:nvSpPr>
          <p:cNvPr id="34" name="Shape 34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fld id="{00000000-1234-1234-1234-123412341234}" type="slidenum">
              <a:rPr lang="es"/>
              <a:pPr/>
              <a:t>‹Nº›</a:t>
            </a:fld>
            <a:endParaRPr lang="es"/>
          </a:p>
        </p:txBody>
      </p:sp>
    </p:spTree>
    <p:extLst>
      <p:ext uri="{BB962C8B-B14F-4D97-AF65-F5344CB8AC3E}">
        <p14:creationId xmlns:p14="http://schemas.microsoft.com/office/powerpoint/2010/main" val="14386790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8" name="Shape 18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9" name="Shape 19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s"/>
              <a:t>‹Nº›</a:t>
            </a:fld>
            <a:endParaRPr lang="e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Section title and 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37" name="Shape 37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 algn="ctr">
              <a:spcBef>
                <a:spcPts val="0"/>
              </a:spcBef>
              <a:buSzPct val="100000"/>
              <a:defRPr sz="4200"/>
            </a:lvl1pPr>
            <a:lvl2pPr lvl="1" algn="ctr">
              <a:spcBef>
                <a:spcPts val="0"/>
              </a:spcBef>
              <a:buSzPct val="100000"/>
              <a:defRPr sz="4200"/>
            </a:lvl2pPr>
            <a:lvl3pPr lvl="2" algn="ctr">
              <a:spcBef>
                <a:spcPts val="0"/>
              </a:spcBef>
              <a:buSzPct val="100000"/>
              <a:defRPr sz="4200"/>
            </a:lvl3pPr>
            <a:lvl4pPr lvl="3" algn="ctr">
              <a:spcBef>
                <a:spcPts val="0"/>
              </a:spcBef>
              <a:buSzPct val="100000"/>
              <a:defRPr sz="4200"/>
            </a:lvl4pPr>
            <a:lvl5pPr lvl="4" algn="ctr">
              <a:spcBef>
                <a:spcPts val="0"/>
              </a:spcBef>
              <a:buSzPct val="100000"/>
              <a:defRPr sz="4200"/>
            </a:lvl5pPr>
            <a:lvl6pPr lvl="5" algn="ctr">
              <a:spcBef>
                <a:spcPts val="0"/>
              </a:spcBef>
              <a:buSzPct val="100000"/>
              <a:defRPr sz="4200"/>
            </a:lvl6pPr>
            <a:lvl7pPr lvl="6" algn="ctr">
              <a:spcBef>
                <a:spcPts val="0"/>
              </a:spcBef>
              <a:buSzPct val="100000"/>
              <a:defRPr sz="4200"/>
            </a:lvl7pPr>
            <a:lvl8pPr lvl="7" algn="ctr">
              <a:spcBef>
                <a:spcPts val="0"/>
              </a:spcBef>
              <a:buSzPct val="100000"/>
              <a:defRPr sz="4200"/>
            </a:lvl8pPr>
            <a:lvl9pPr lvl="8" algn="ctr">
              <a:spcBef>
                <a:spcPts val="0"/>
              </a:spcBef>
              <a:buSzPct val="100000"/>
              <a:defRPr sz="4200"/>
            </a:lvl9pPr>
          </a:lstStyle>
          <a:p>
            <a:endParaRPr/>
          </a:p>
        </p:txBody>
      </p:sp>
      <p:sp>
        <p:nvSpPr>
          <p:cNvPr id="38" name="Shape 38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9pPr>
          </a:lstStyle>
          <a:p>
            <a:endParaRPr/>
          </a:p>
        </p:txBody>
      </p:sp>
      <p:sp>
        <p:nvSpPr>
          <p:cNvPr id="39" name="Shape 3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0" name="Shape 40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fld id="{00000000-1234-1234-1234-123412341234}" type="slidenum">
              <a:rPr lang="es"/>
              <a:pPr/>
              <a:t>‹Nº›</a:t>
            </a:fld>
            <a:endParaRPr lang="es"/>
          </a:p>
        </p:txBody>
      </p:sp>
    </p:spTree>
    <p:extLst>
      <p:ext uri="{BB962C8B-B14F-4D97-AF65-F5344CB8AC3E}">
        <p14:creationId xmlns:p14="http://schemas.microsoft.com/office/powerpoint/2010/main" val="203205763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aption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42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</a:lstStyle>
          <a:p>
            <a:endParaRPr/>
          </a:p>
        </p:txBody>
      </p:sp>
      <p:sp>
        <p:nvSpPr>
          <p:cNvPr id="43" name="Shape 43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fld id="{00000000-1234-1234-1234-123412341234}" type="slidenum">
              <a:rPr lang="es"/>
              <a:pPr/>
              <a:t>‹Nº›</a:t>
            </a:fld>
            <a:endParaRPr lang="es"/>
          </a:p>
        </p:txBody>
      </p:sp>
    </p:spTree>
    <p:extLst>
      <p:ext uri="{BB962C8B-B14F-4D97-AF65-F5344CB8AC3E}">
        <p14:creationId xmlns:p14="http://schemas.microsoft.com/office/powerpoint/2010/main" val="195591682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Big 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 txBox="1">
            <a:spLocks noGrp="1"/>
          </p:cNvSpPr>
          <p:nvPr>
            <p:ph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 algn="ctr">
              <a:spcBef>
                <a:spcPts val="0"/>
              </a:spcBef>
              <a:buSzPct val="100000"/>
              <a:defRPr sz="12000"/>
            </a:lvl1pPr>
            <a:lvl2pPr lvl="1" algn="ctr">
              <a:spcBef>
                <a:spcPts val="0"/>
              </a:spcBef>
              <a:buSzPct val="100000"/>
              <a:defRPr sz="12000"/>
            </a:lvl2pPr>
            <a:lvl3pPr lvl="2" algn="ctr">
              <a:spcBef>
                <a:spcPts val="0"/>
              </a:spcBef>
              <a:buSzPct val="100000"/>
              <a:defRPr sz="12000"/>
            </a:lvl3pPr>
            <a:lvl4pPr lvl="3" algn="ctr">
              <a:spcBef>
                <a:spcPts val="0"/>
              </a:spcBef>
              <a:buSzPct val="100000"/>
              <a:defRPr sz="12000"/>
            </a:lvl4pPr>
            <a:lvl5pPr lvl="4" algn="ctr">
              <a:spcBef>
                <a:spcPts val="0"/>
              </a:spcBef>
              <a:buSzPct val="100000"/>
              <a:defRPr sz="12000"/>
            </a:lvl5pPr>
            <a:lvl6pPr lvl="5" algn="ctr">
              <a:spcBef>
                <a:spcPts val="0"/>
              </a:spcBef>
              <a:buSzPct val="100000"/>
              <a:defRPr sz="12000"/>
            </a:lvl6pPr>
            <a:lvl7pPr lvl="6" algn="ctr">
              <a:spcBef>
                <a:spcPts val="0"/>
              </a:spcBef>
              <a:buSzPct val="100000"/>
              <a:defRPr sz="12000"/>
            </a:lvl7pPr>
            <a:lvl8pPr lvl="7" algn="ctr">
              <a:spcBef>
                <a:spcPts val="0"/>
              </a:spcBef>
              <a:buSzPct val="100000"/>
              <a:defRPr sz="12000"/>
            </a:lvl8pPr>
            <a:lvl9pPr lvl="8" algn="ctr">
              <a:spcBef>
                <a:spcPts val="0"/>
              </a:spcBef>
              <a:buSzPct val="100000"/>
              <a:defRPr sz="12000"/>
            </a:lvl9pPr>
          </a:lstStyle>
          <a:p>
            <a:endParaRPr/>
          </a:p>
        </p:txBody>
      </p:sp>
      <p:sp>
        <p:nvSpPr>
          <p:cNvPr id="46" name="Shape 46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algn="ctr">
              <a:spcBef>
                <a:spcPts val="0"/>
              </a:spcBef>
              <a:defRPr/>
            </a:lvl1pPr>
            <a:lvl2pPr lvl="1" algn="ctr">
              <a:spcBef>
                <a:spcPts val="0"/>
              </a:spcBef>
              <a:defRPr/>
            </a:lvl2pPr>
            <a:lvl3pPr lvl="2" algn="ctr">
              <a:spcBef>
                <a:spcPts val="0"/>
              </a:spcBef>
              <a:defRPr/>
            </a:lvl3pPr>
            <a:lvl4pPr lvl="3" algn="ctr">
              <a:spcBef>
                <a:spcPts val="0"/>
              </a:spcBef>
              <a:defRPr/>
            </a:lvl4pPr>
            <a:lvl5pPr lvl="4" algn="ctr">
              <a:spcBef>
                <a:spcPts val="0"/>
              </a:spcBef>
              <a:defRPr/>
            </a:lvl5pPr>
            <a:lvl6pPr lvl="5" algn="ctr">
              <a:spcBef>
                <a:spcPts val="0"/>
              </a:spcBef>
              <a:defRPr/>
            </a:lvl6pPr>
            <a:lvl7pPr lvl="6" algn="ctr">
              <a:spcBef>
                <a:spcPts val="0"/>
              </a:spcBef>
              <a:defRPr/>
            </a:lvl7pPr>
            <a:lvl8pPr lvl="7" algn="ctr">
              <a:spcBef>
                <a:spcPts val="0"/>
              </a:spcBef>
              <a:defRPr/>
            </a:lvl8pPr>
            <a:lvl9pPr lvl="8" algn="ctr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7" name="Shape 47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fld id="{00000000-1234-1234-1234-123412341234}" type="slidenum">
              <a:rPr lang="es"/>
              <a:pPr/>
              <a:t>‹Nº›</a:t>
            </a:fld>
            <a:endParaRPr lang="es"/>
          </a:p>
        </p:txBody>
      </p:sp>
    </p:spTree>
    <p:extLst>
      <p:ext uri="{BB962C8B-B14F-4D97-AF65-F5344CB8AC3E}">
        <p14:creationId xmlns:p14="http://schemas.microsoft.com/office/powerpoint/2010/main" val="375214519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fld id="{00000000-1234-1234-1234-123412341234}" type="slidenum">
              <a:rPr lang="es"/>
              <a:pPr/>
              <a:t>‹Nº›</a:t>
            </a:fld>
            <a:endParaRPr lang="es"/>
          </a:p>
        </p:txBody>
      </p:sp>
    </p:spTree>
    <p:extLst>
      <p:ext uri="{BB962C8B-B14F-4D97-AF65-F5344CB8AC3E}">
        <p14:creationId xmlns:p14="http://schemas.microsoft.com/office/powerpoint/2010/main" val="1986241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>
  <p:cSld name="Title and two 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2" name="Shape 22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>
            <a:endParaRPr/>
          </a:p>
        </p:txBody>
      </p:sp>
      <p:sp>
        <p:nvSpPr>
          <p:cNvPr id="23" name="Shape 23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>
            <a:endParaRPr/>
          </a:p>
        </p:txBody>
      </p:sp>
      <p:sp>
        <p:nvSpPr>
          <p:cNvPr id="24" name="Shape 24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s"/>
              <a:t>‹Nº›</a:t>
            </a:fld>
            <a:endParaRPr lang="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s"/>
              <a:t>‹Nº›</a:t>
            </a:fld>
            <a:endParaRPr lang="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One column 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>
              <a:spcBef>
                <a:spcPts val="0"/>
              </a:spcBef>
              <a:buSzPct val="100000"/>
              <a:defRPr sz="2400"/>
            </a:lvl1pPr>
            <a:lvl2pPr lvl="1">
              <a:spcBef>
                <a:spcPts val="0"/>
              </a:spcBef>
              <a:buSzPct val="100000"/>
              <a:defRPr sz="2400"/>
            </a:lvl2pPr>
            <a:lvl3pPr lvl="2">
              <a:spcBef>
                <a:spcPts val="0"/>
              </a:spcBef>
              <a:buSzPct val="100000"/>
              <a:defRPr sz="2400"/>
            </a:lvl3pPr>
            <a:lvl4pPr lvl="3">
              <a:spcBef>
                <a:spcPts val="0"/>
              </a:spcBef>
              <a:buSzPct val="100000"/>
              <a:defRPr sz="2400"/>
            </a:lvl4pPr>
            <a:lvl5pPr lvl="4">
              <a:spcBef>
                <a:spcPts val="0"/>
              </a:spcBef>
              <a:buSzPct val="100000"/>
              <a:defRPr sz="2400"/>
            </a:lvl5pPr>
            <a:lvl6pPr lvl="5">
              <a:spcBef>
                <a:spcPts val="0"/>
              </a:spcBef>
              <a:buSzPct val="100000"/>
              <a:defRPr sz="2400"/>
            </a:lvl6pPr>
            <a:lvl7pPr lvl="6">
              <a:spcBef>
                <a:spcPts val="0"/>
              </a:spcBef>
              <a:buSzPct val="100000"/>
              <a:defRPr sz="2400"/>
            </a:lvl7pPr>
            <a:lvl8pPr lvl="7">
              <a:spcBef>
                <a:spcPts val="0"/>
              </a:spcBef>
              <a:buSzPct val="100000"/>
              <a:defRPr sz="2400"/>
            </a:lvl8pPr>
            <a:lvl9pPr lvl="8">
              <a:spcBef>
                <a:spcPts val="0"/>
              </a:spcBef>
              <a:buSzPct val="100000"/>
              <a:defRPr sz="2400"/>
            </a:lvl9pPr>
          </a:lstStyle>
          <a:p>
            <a:endParaRPr/>
          </a:p>
        </p:txBody>
      </p:sp>
      <p:sp>
        <p:nvSpPr>
          <p:cNvPr id="30" name="Shape 30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SzPct val="100000"/>
              <a:defRPr sz="12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>
            <a:endParaRPr/>
          </a:p>
        </p:txBody>
      </p:sp>
      <p:sp>
        <p:nvSpPr>
          <p:cNvPr id="31" name="Shape 31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s"/>
              <a:t>‹Nº›</a:t>
            </a:fld>
            <a:endParaRPr lang="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Main 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>
              <a:spcBef>
                <a:spcPts val="0"/>
              </a:spcBef>
              <a:buSzPct val="100000"/>
              <a:defRPr sz="4800"/>
            </a:lvl1pPr>
            <a:lvl2pPr lvl="1">
              <a:spcBef>
                <a:spcPts val="0"/>
              </a:spcBef>
              <a:buSzPct val="100000"/>
              <a:defRPr sz="4800"/>
            </a:lvl2pPr>
            <a:lvl3pPr lvl="2">
              <a:spcBef>
                <a:spcPts val="0"/>
              </a:spcBef>
              <a:buSzPct val="100000"/>
              <a:defRPr sz="4800"/>
            </a:lvl3pPr>
            <a:lvl4pPr lvl="3">
              <a:spcBef>
                <a:spcPts val="0"/>
              </a:spcBef>
              <a:buSzPct val="100000"/>
              <a:defRPr sz="4800"/>
            </a:lvl4pPr>
            <a:lvl5pPr lvl="4">
              <a:spcBef>
                <a:spcPts val="0"/>
              </a:spcBef>
              <a:buSzPct val="100000"/>
              <a:defRPr sz="4800"/>
            </a:lvl5pPr>
            <a:lvl6pPr lvl="5">
              <a:spcBef>
                <a:spcPts val="0"/>
              </a:spcBef>
              <a:buSzPct val="100000"/>
              <a:defRPr sz="4800"/>
            </a:lvl6pPr>
            <a:lvl7pPr lvl="6">
              <a:spcBef>
                <a:spcPts val="0"/>
              </a:spcBef>
              <a:buSzPct val="100000"/>
              <a:defRPr sz="4800"/>
            </a:lvl7pPr>
            <a:lvl8pPr lvl="7">
              <a:spcBef>
                <a:spcPts val="0"/>
              </a:spcBef>
              <a:buSzPct val="100000"/>
              <a:defRPr sz="4800"/>
            </a:lvl8pPr>
            <a:lvl9pPr lvl="8">
              <a:spcBef>
                <a:spcPts val="0"/>
              </a:spcBef>
              <a:buSzPct val="100000"/>
              <a:defRPr sz="4800"/>
            </a:lvl9pPr>
          </a:lstStyle>
          <a:p>
            <a:endParaRPr/>
          </a:p>
        </p:txBody>
      </p:sp>
      <p:sp>
        <p:nvSpPr>
          <p:cNvPr id="34" name="Shape 34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s"/>
              <a:t>‹Nº›</a:t>
            </a:fld>
            <a:endParaRPr lang="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Section title and 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7" name="Shape 37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 algn="ctr">
              <a:spcBef>
                <a:spcPts val="0"/>
              </a:spcBef>
              <a:buSzPct val="100000"/>
              <a:defRPr sz="4200"/>
            </a:lvl1pPr>
            <a:lvl2pPr lvl="1" algn="ctr">
              <a:spcBef>
                <a:spcPts val="0"/>
              </a:spcBef>
              <a:buSzPct val="100000"/>
              <a:defRPr sz="4200"/>
            </a:lvl2pPr>
            <a:lvl3pPr lvl="2" algn="ctr">
              <a:spcBef>
                <a:spcPts val="0"/>
              </a:spcBef>
              <a:buSzPct val="100000"/>
              <a:defRPr sz="4200"/>
            </a:lvl3pPr>
            <a:lvl4pPr lvl="3" algn="ctr">
              <a:spcBef>
                <a:spcPts val="0"/>
              </a:spcBef>
              <a:buSzPct val="100000"/>
              <a:defRPr sz="4200"/>
            </a:lvl4pPr>
            <a:lvl5pPr lvl="4" algn="ctr">
              <a:spcBef>
                <a:spcPts val="0"/>
              </a:spcBef>
              <a:buSzPct val="100000"/>
              <a:defRPr sz="4200"/>
            </a:lvl5pPr>
            <a:lvl6pPr lvl="5" algn="ctr">
              <a:spcBef>
                <a:spcPts val="0"/>
              </a:spcBef>
              <a:buSzPct val="100000"/>
              <a:defRPr sz="4200"/>
            </a:lvl6pPr>
            <a:lvl7pPr lvl="6" algn="ctr">
              <a:spcBef>
                <a:spcPts val="0"/>
              </a:spcBef>
              <a:buSzPct val="100000"/>
              <a:defRPr sz="4200"/>
            </a:lvl7pPr>
            <a:lvl8pPr lvl="7" algn="ctr">
              <a:spcBef>
                <a:spcPts val="0"/>
              </a:spcBef>
              <a:buSzPct val="100000"/>
              <a:defRPr sz="4200"/>
            </a:lvl8pPr>
            <a:lvl9pPr lvl="8" algn="ctr">
              <a:spcBef>
                <a:spcPts val="0"/>
              </a:spcBef>
              <a:buSzPct val="100000"/>
              <a:defRPr sz="4200"/>
            </a:lvl9pPr>
          </a:lstStyle>
          <a:p>
            <a:endParaRPr/>
          </a:p>
        </p:txBody>
      </p:sp>
      <p:sp>
        <p:nvSpPr>
          <p:cNvPr id="38" name="Shape 38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9pPr>
          </a:lstStyle>
          <a:p>
            <a:endParaRPr/>
          </a:p>
        </p:txBody>
      </p:sp>
      <p:sp>
        <p:nvSpPr>
          <p:cNvPr id="39" name="Shape 3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0" name="Shape 40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s"/>
              <a:t>‹Nº›</a:t>
            </a:fld>
            <a:endParaRPr lang="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aption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42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</a:lstStyle>
          <a:p>
            <a:endParaRPr/>
          </a:p>
        </p:txBody>
      </p:sp>
      <p:sp>
        <p:nvSpPr>
          <p:cNvPr id="43" name="Shape 43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s"/>
              <a:t>‹Nº›</a:t>
            </a:fld>
            <a:endParaRPr lang="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defRPr sz="1800">
                <a:solidFill>
                  <a:schemeClr val="dk2"/>
                </a:solidFill>
              </a:defRPr>
            </a:lvl1pPr>
            <a:lvl2pPr lvl="1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r">
              <a:spcBef>
                <a:spcPts val="0"/>
              </a:spcBef>
              <a:buNone/>
            </a:pPr>
            <a:fld id="{00000000-1234-1234-1234-123412341234}" type="slidenum">
              <a:rPr lang="es" sz="1000">
                <a:solidFill>
                  <a:schemeClr val="dk2"/>
                </a:solidFill>
              </a:rPr>
              <a:t>‹Nº›</a:t>
            </a:fld>
            <a:endParaRPr lang="es" sz="1000">
              <a:solidFill>
                <a:schemeClr val="dk2"/>
              </a:solidFill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defRPr sz="1800">
                <a:solidFill>
                  <a:schemeClr val="dk2"/>
                </a:solidFill>
              </a:defRPr>
            </a:lvl1pPr>
            <a:lvl2pPr lvl="1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algn="r"/>
            <a:fld id="{00000000-1234-1234-1234-123412341234}" type="slidenum">
              <a:rPr lang="es" sz="1000">
                <a:solidFill>
                  <a:srgbClr val="455F51"/>
                </a:solidFill>
              </a:rPr>
              <a:pPr algn="r"/>
              <a:t>‹Nº›</a:t>
            </a:fld>
            <a:endParaRPr lang="es" sz="1000">
              <a:solidFill>
                <a:srgbClr val="455F5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4459943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defRPr sz="1800">
                <a:solidFill>
                  <a:schemeClr val="dk2"/>
                </a:solidFill>
              </a:defRPr>
            </a:lvl1pPr>
            <a:lvl2pPr lvl="1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algn="r"/>
            <a:fld id="{00000000-1234-1234-1234-123412341234}" type="slidenum">
              <a:rPr lang="es" sz="1000">
                <a:solidFill>
                  <a:srgbClr val="455F51"/>
                </a:solidFill>
              </a:rPr>
              <a:pPr algn="r"/>
              <a:t>‹Nº›</a:t>
            </a:fld>
            <a:endParaRPr lang="es" sz="1000">
              <a:solidFill>
                <a:srgbClr val="455F5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7845303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5.xml"/><Relationship Id="rId4" Type="http://schemas.openxmlformats.org/officeDocument/2006/relationships/image" Target="../media/image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8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4.png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Shape 54"/>
          <p:cNvSpPr txBox="1"/>
          <p:nvPr/>
        </p:nvSpPr>
        <p:spPr>
          <a:xfrm>
            <a:off x="375683" y="1561514"/>
            <a:ext cx="7839739" cy="555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algn="ctr" rtl="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r>
              <a:rPr lang="es" sz="3200" b="1" dirty="0" smtClean="0">
                <a:solidFill>
                  <a:srgbClr val="FFFFFF"/>
                </a:solidFill>
              </a:rPr>
              <a:t>Time and Frequency</a:t>
            </a:r>
          </a:p>
          <a:p>
            <a:pPr lvl="0" algn="ctr" rtl="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r>
              <a:rPr lang="es" sz="3200" b="1" dirty="0" smtClean="0">
                <a:solidFill>
                  <a:srgbClr val="FFFFFF"/>
                </a:solidFill>
              </a:rPr>
              <a:t>Case Study</a:t>
            </a:r>
          </a:p>
        </p:txBody>
      </p:sp>
      <p:sp>
        <p:nvSpPr>
          <p:cNvPr id="55" name="Shape 55"/>
          <p:cNvSpPr txBox="1"/>
          <p:nvPr/>
        </p:nvSpPr>
        <p:spPr>
          <a:xfrm>
            <a:off x="4624300" y="3238016"/>
            <a:ext cx="4763100" cy="555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SzPct val="68750"/>
              <a:buFont typeface="Arial"/>
              <a:buNone/>
            </a:pPr>
            <a:r>
              <a:rPr lang="es" sz="1600" dirty="0" smtClean="0">
                <a:solidFill>
                  <a:srgbClr val="FFFFFF"/>
                </a:solidFill>
              </a:rPr>
              <a:t>Engineer Liz Catherine Hernández Forero</a:t>
            </a:r>
          </a:p>
          <a:p>
            <a:pPr lvl="0" rtl="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SzPct val="68750"/>
              <a:buFont typeface="Arial"/>
              <a:buNone/>
            </a:pPr>
            <a:r>
              <a:rPr lang="es" sz="1600" dirty="0" smtClean="0">
                <a:solidFill>
                  <a:srgbClr val="FFFFFF"/>
                </a:solidFill>
              </a:rPr>
              <a:t>Physicist Nelson Bahamón Cortés</a:t>
            </a:r>
            <a:endParaRPr lang="es" sz="1600" dirty="0">
              <a:solidFill>
                <a:srgbClr val="FFFFFF"/>
              </a:solidFill>
            </a:endParaRPr>
          </a:p>
          <a:p>
            <a:pPr lvl="0">
              <a:spcBef>
                <a:spcPts val="0"/>
              </a:spcBef>
              <a:buNone/>
            </a:pPr>
            <a:endParaRPr dirty="0"/>
          </a:p>
        </p:txBody>
      </p:sp>
      <p:sp>
        <p:nvSpPr>
          <p:cNvPr id="4" name="Shape 55"/>
          <p:cNvSpPr txBox="1"/>
          <p:nvPr/>
        </p:nvSpPr>
        <p:spPr>
          <a:xfrm>
            <a:off x="7891507" y="4676515"/>
            <a:ext cx="1252493" cy="46698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SzPct val="68750"/>
              <a:buFont typeface="Arial"/>
              <a:buNone/>
            </a:pPr>
            <a:r>
              <a:rPr lang="es" sz="1600" dirty="0" smtClean="0">
                <a:solidFill>
                  <a:srgbClr val="FFFFFF"/>
                </a:solidFill>
              </a:rPr>
              <a:t>2017-10-25</a:t>
            </a:r>
            <a:endParaRPr lang="es" sz="1600" dirty="0">
              <a:solidFill>
                <a:srgbClr val="FFFFFF"/>
              </a:solidFill>
            </a:endParaRPr>
          </a:p>
          <a:p>
            <a:pPr lvl="0">
              <a:spcBef>
                <a:spcPts val="0"/>
              </a:spcBef>
              <a:buNone/>
            </a:pPr>
            <a:endParaRPr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Shape 67"/>
          <p:cNvSpPr txBox="1"/>
          <p:nvPr/>
        </p:nvSpPr>
        <p:spPr>
          <a:xfrm>
            <a:off x="620200" y="951460"/>
            <a:ext cx="8112834" cy="555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>
              <a:lnSpc>
                <a:spcPct val="115000"/>
              </a:lnSpc>
              <a:buClr>
                <a:prstClr val="black"/>
              </a:buClr>
              <a:buSzPct val="45833"/>
              <a:buFont typeface="Arial"/>
              <a:buNone/>
            </a:pPr>
            <a:r>
              <a:rPr lang="es" sz="2400" b="1" dirty="0" smtClean="0">
                <a:solidFill>
                  <a:srgbClr val="0D4D91"/>
                </a:solidFill>
              </a:rPr>
              <a:t>Magnitudes asociadas</a:t>
            </a:r>
            <a:endParaRPr lang="es" sz="2400" b="1" dirty="0">
              <a:solidFill>
                <a:srgbClr val="0D4D91"/>
              </a:solidFill>
            </a:endParaRPr>
          </a:p>
          <a:p>
            <a:endParaRPr dirty="0">
              <a:solidFill>
                <a:srgbClr val="0D4D91"/>
              </a:solidFill>
            </a:endParaRPr>
          </a:p>
        </p:txBody>
      </p:sp>
      <p:sp>
        <p:nvSpPr>
          <p:cNvPr id="68" name="Shape 68"/>
          <p:cNvSpPr txBox="1"/>
          <p:nvPr/>
        </p:nvSpPr>
        <p:spPr>
          <a:xfrm>
            <a:off x="620200" y="1507060"/>
            <a:ext cx="8374944" cy="18771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1" algn="just">
              <a:buFont typeface="Calibri" panose="020F0502020204030204" pitchFamily="34" charset="0"/>
              <a:buAutoNum type="arabicPeriod"/>
            </a:pPr>
            <a:r>
              <a:rPr lang="es-MX" sz="2000" dirty="0" smtClean="0">
                <a:solidFill>
                  <a:srgbClr val="00B050"/>
                </a:solidFill>
                <a:latin typeface="Futura Std Medium" pitchFamily="34" charset="0"/>
              </a:rPr>
              <a:t>Tiempo y frecuencia.</a:t>
            </a:r>
          </a:p>
          <a:p>
            <a:pPr lvl="1" algn="just">
              <a:buFont typeface="Calibri" panose="020F0502020204030204" pitchFamily="34" charset="0"/>
              <a:buAutoNum type="arabicPeriod"/>
            </a:pPr>
            <a:endParaRPr lang="es-MX" sz="2000" dirty="0" smtClean="0">
              <a:solidFill>
                <a:srgbClr val="00B050"/>
              </a:solidFill>
              <a:latin typeface="Futura Std Medium" pitchFamily="34" charset="0"/>
            </a:endParaRPr>
          </a:p>
          <a:p>
            <a:pPr lvl="1" algn="just">
              <a:buFont typeface="Calibri" panose="020F0502020204030204" pitchFamily="34" charset="0"/>
              <a:buAutoNum type="arabicPeriod"/>
            </a:pPr>
            <a:r>
              <a:rPr lang="es-MX" sz="2000" dirty="0" smtClean="0">
                <a:solidFill>
                  <a:prstClr val="black"/>
                </a:solidFill>
                <a:latin typeface="Futura Std Medium" pitchFamily="34" charset="0"/>
              </a:rPr>
              <a:t> </a:t>
            </a:r>
            <a:r>
              <a:rPr lang="es-MX" sz="2000" dirty="0" smtClean="0">
                <a:solidFill>
                  <a:srgbClr val="FF0000"/>
                </a:solidFill>
                <a:latin typeface="Futura Std Medium" pitchFamily="34" charset="0"/>
              </a:rPr>
              <a:t>Longitud.</a:t>
            </a:r>
            <a:endParaRPr lang="es-MX" sz="2000" dirty="0" smtClean="0">
              <a:solidFill>
                <a:srgbClr val="FF0000"/>
              </a:solidFill>
              <a:latin typeface="Futura Std Medium" pitchFamily="34" charset="0"/>
            </a:endParaRPr>
          </a:p>
          <a:p>
            <a:endParaRPr lang="es-CO" sz="2000" dirty="0" smtClean="0">
              <a:solidFill>
                <a:prstClr val="black"/>
              </a:solidFill>
            </a:endParaRPr>
          </a:p>
          <a:p>
            <a:r>
              <a:rPr lang="es-ES_tradnl" sz="2000" dirty="0" smtClean="0"/>
              <a:t>Un GPS mide </a:t>
            </a:r>
            <a:r>
              <a:rPr lang="es-ES_tradnl" sz="2000" dirty="0">
                <a:solidFill>
                  <a:srgbClr val="FF0000"/>
                </a:solidFill>
              </a:rPr>
              <a:t>longitud y posición </a:t>
            </a:r>
            <a:r>
              <a:rPr lang="es-ES_tradnl" sz="2000" dirty="0"/>
              <a:t>considerando la </a:t>
            </a:r>
            <a:r>
              <a:rPr lang="es-ES_tradnl" sz="2000" dirty="0">
                <a:solidFill>
                  <a:srgbClr val="00B050"/>
                </a:solidFill>
              </a:rPr>
              <a:t>velocidad</a:t>
            </a:r>
            <a:r>
              <a:rPr lang="es-ES_tradnl" sz="2000" dirty="0"/>
              <a:t> a la que viajan las señales de los </a:t>
            </a:r>
            <a:r>
              <a:rPr lang="es-ES_tradnl" sz="2000" dirty="0" smtClean="0"/>
              <a:t>satélites</a:t>
            </a:r>
            <a:r>
              <a:rPr lang="es-ES_tradnl" sz="2000" dirty="0"/>
              <a:t>. </a:t>
            </a:r>
            <a:endParaRPr sz="2000" dirty="0">
              <a:solidFill>
                <a:prstClr val="black"/>
              </a:solidFill>
            </a:endParaRPr>
          </a:p>
        </p:txBody>
      </p:sp>
      <p:pic>
        <p:nvPicPr>
          <p:cNvPr id="5" name="Picture 2" descr="Resultado de imagen para GPS CATASTRAL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9014" y="92935"/>
            <a:ext cx="2505075" cy="2352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0" y="4123727"/>
            <a:ext cx="4026228" cy="938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es-CO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Fuente</a:t>
            </a:r>
            <a:r>
              <a:rPr kumimoji="0" lang="fr-FR" altLang="es-CO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: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es-CO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Dr.  Miguel </a:t>
            </a:r>
            <a:r>
              <a:rPr kumimoji="0" lang="fr-FR" altLang="es-CO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Viliesid</a:t>
            </a:r>
            <a:r>
              <a:rPr kumimoji="0" lang="fr-FR" altLang="es-CO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Alonso</a:t>
            </a:r>
            <a:endParaRPr kumimoji="0" lang="es-CO" altLang="es-CO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altLang="es-CO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Director de Área </a:t>
            </a:r>
            <a:endParaRPr kumimoji="0" lang="es-CO" altLang="es-CO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altLang="es-CO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Metrología Dimensional</a:t>
            </a:r>
            <a:endParaRPr kumimoji="0" lang="es-CO" altLang="es-CO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_tradnl" altLang="es-CO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Centro Nacional de Metrología</a:t>
            </a:r>
            <a:endParaRPr kumimoji="0" lang="es-ES_tradnl" altLang="es-C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95849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Shape 67"/>
          <p:cNvSpPr txBox="1"/>
          <p:nvPr/>
        </p:nvSpPr>
        <p:spPr>
          <a:xfrm>
            <a:off x="302932" y="898297"/>
            <a:ext cx="8112834" cy="555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>
              <a:lnSpc>
                <a:spcPct val="115000"/>
              </a:lnSpc>
              <a:buClr>
                <a:prstClr val="black"/>
              </a:buClr>
              <a:buSzPct val="45833"/>
              <a:buFont typeface="Arial"/>
              <a:buNone/>
            </a:pPr>
            <a:r>
              <a:rPr lang="es" sz="2400" b="1" dirty="0" smtClean="0">
                <a:solidFill>
                  <a:srgbClr val="0D4D91"/>
                </a:solidFill>
              </a:rPr>
              <a:t>¿Calibración de GPS?</a:t>
            </a:r>
            <a:endParaRPr lang="es" sz="2400" b="1" dirty="0">
              <a:solidFill>
                <a:srgbClr val="0D4D91"/>
              </a:solidFill>
            </a:endParaRPr>
          </a:p>
          <a:p>
            <a:endParaRPr dirty="0">
              <a:solidFill>
                <a:srgbClr val="0D4D91"/>
              </a:solidFill>
            </a:endParaRPr>
          </a:p>
        </p:txBody>
      </p:sp>
      <p:sp>
        <p:nvSpPr>
          <p:cNvPr id="2" name="Rectángulo 1"/>
          <p:cNvSpPr/>
          <p:nvPr/>
        </p:nvSpPr>
        <p:spPr>
          <a:xfrm>
            <a:off x="327757" y="1422987"/>
            <a:ext cx="8561061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ES_tradnl" sz="2000" dirty="0" smtClean="0">
                <a:latin typeface="Futura Std Medium"/>
                <a:ea typeface="Times New Roman" panose="02020603050405020304" pitchFamily="18" charset="0"/>
              </a:rPr>
              <a:t>Este tipo </a:t>
            </a:r>
            <a:r>
              <a:rPr lang="es-ES_tradnl" sz="2000" dirty="0">
                <a:latin typeface="Futura Std Medium"/>
                <a:ea typeface="Times New Roman" panose="02020603050405020304" pitchFamily="18" charset="0"/>
              </a:rPr>
              <a:t>de instrumentos </a:t>
            </a:r>
            <a:r>
              <a:rPr lang="es-ES_tradnl" sz="2000" dirty="0">
                <a:solidFill>
                  <a:srgbClr val="FF0000"/>
                </a:solidFill>
                <a:latin typeface="Futura Std Medium"/>
                <a:ea typeface="Times New Roman" panose="02020603050405020304" pitchFamily="18" charset="0"/>
              </a:rPr>
              <a:t>no requiere de calibración </a:t>
            </a:r>
            <a:endParaRPr lang="es-ES_tradnl" sz="2000" dirty="0" smtClean="0">
              <a:solidFill>
                <a:srgbClr val="FF0000"/>
              </a:solidFill>
              <a:latin typeface="Futura Std Medium"/>
              <a:ea typeface="Times New Roman" panose="02020603050405020304" pitchFamily="18" charset="0"/>
            </a:endParaRPr>
          </a:p>
          <a:p>
            <a:pPr algn="just"/>
            <a:r>
              <a:rPr lang="es-ES_tradnl" sz="2000" dirty="0" smtClean="0">
                <a:latin typeface="Futura Std Medium"/>
                <a:ea typeface="Times New Roman" panose="02020603050405020304" pitchFamily="18" charset="0"/>
              </a:rPr>
              <a:t>debido </a:t>
            </a:r>
            <a:r>
              <a:rPr lang="es-ES_tradnl" sz="2000" dirty="0">
                <a:latin typeface="Futura Std Medium"/>
                <a:ea typeface="Times New Roman" panose="02020603050405020304" pitchFamily="18" charset="0"/>
              </a:rPr>
              <a:t>su forma de </a:t>
            </a:r>
            <a:r>
              <a:rPr lang="es-ES_tradnl" sz="2000" dirty="0" smtClean="0">
                <a:latin typeface="Futura Std Medium"/>
                <a:ea typeface="Times New Roman" panose="02020603050405020304" pitchFamily="18" charset="0"/>
              </a:rPr>
              <a:t>operar.</a:t>
            </a:r>
          </a:p>
          <a:p>
            <a:pPr algn="just"/>
            <a:r>
              <a:rPr lang="es-ES_tradnl" sz="2000" dirty="0" smtClean="0">
                <a:latin typeface="Futura Std Medium"/>
                <a:ea typeface="Times New Roman" panose="02020603050405020304" pitchFamily="18" charset="0"/>
              </a:rPr>
              <a:t>En </a:t>
            </a:r>
            <a:r>
              <a:rPr lang="es-ES_tradnl" sz="2000" dirty="0">
                <a:latin typeface="Futura Std Medium"/>
                <a:ea typeface="Times New Roman" panose="02020603050405020304" pitchFamily="18" charset="0"/>
              </a:rPr>
              <a:t>efecto, cada que se enciende un receptor GPS, lo primero que hace el instrumento es ajustar el oscilador interno con respecto al de los relojes atómicos de los satélites a partir de las señales recibidas. </a:t>
            </a:r>
            <a:r>
              <a:rPr lang="es-ES_tradnl" sz="2000" dirty="0">
                <a:solidFill>
                  <a:srgbClr val="FF0000"/>
                </a:solidFill>
                <a:latin typeface="Futura Std Medium"/>
                <a:ea typeface="Times New Roman" panose="02020603050405020304" pitchFamily="18" charset="0"/>
              </a:rPr>
              <a:t>De manera que cada que se enciende, el instrumento ajusta su escala de tiempo</a:t>
            </a:r>
            <a:r>
              <a:rPr lang="es-ES_tradnl" sz="2000" dirty="0" smtClean="0">
                <a:solidFill>
                  <a:srgbClr val="FF0000"/>
                </a:solidFill>
                <a:latin typeface="Futura Std Medium"/>
                <a:ea typeface="Times New Roman" panose="02020603050405020304" pitchFamily="18" charset="0"/>
              </a:rPr>
              <a:t>.</a:t>
            </a:r>
          </a:p>
          <a:p>
            <a:pPr algn="just"/>
            <a:r>
              <a:rPr lang="es-ES_tradnl" sz="2000" dirty="0"/>
              <a:t>el receptor GPS corresponde a la presencia de un cierto número de satélites en </a:t>
            </a:r>
            <a:r>
              <a:rPr lang="es-ES_tradnl" sz="2000" dirty="0" smtClean="0"/>
              <a:t>una disposición determinada</a:t>
            </a:r>
            <a:r>
              <a:rPr lang="es-ES_tradnl" sz="2000" dirty="0"/>
              <a:t>, la cual no será la misma en otro momento o en otro lugar. </a:t>
            </a:r>
            <a:endParaRPr lang="es-CO" sz="2000" dirty="0">
              <a:solidFill>
                <a:srgbClr val="FF0000"/>
              </a:solidFill>
              <a:latin typeface="Futura Std Medium"/>
              <a:ea typeface="Times New Roman" panose="02020603050405020304" pitchFamily="18" charset="0"/>
            </a:endParaRPr>
          </a:p>
        </p:txBody>
      </p:sp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0" y="4204781"/>
            <a:ext cx="4026228" cy="938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es-CO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Fuente</a:t>
            </a:r>
            <a:r>
              <a:rPr kumimoji="0" lang="fr-FR" altLang="es-CO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: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es-CO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Dr.  Miguel </a:t>
            </a:r>
            <a:r>
              <a:rPr kumimoji="0" lang="fr-FR" altLang="es-CO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Viliesid</a:t>
            </a:r>
            <a:r>
              <a:rPr kumimoji="0" lang="fr-FR" altLang="es-CO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Alonso</a:t>
            </a:r>
            <a:endParaRPr kumimoji="0" lang="es-CO" altLang="es-CO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altLang="es-CO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Director de Área </a:t>
            </a:r>
            <a:endParaRPr kumimoji="0" lang="es-CO" altLang="es-CO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altLang="es-CO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Metrología Dimensional</a:t>
            </a:r>
            <a:endParaRPr kumimoji="0" lang="es-CO" altLang="es-CO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_tradnl" altLang="es-CO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Centro Nacional de Metrología</a:t>
            </a:r>
            <a:endParaRPr kumimoji="0" lang="es-ES_tradnl" altLang="es-C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6" name="Picture 2" descr="Resultado de imagen para GPS CATASTRAL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2037" y="76102"/>
            <a:ext cx="1750908" cy="16443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36165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Shape 79"/>
          <p:cNvSpPr txBox="1"/>
          <p:nvPr/>
        </p:nvSpPr>
        <p:spPr>
          <a:xfrm>
            <a:off x="2464250" y="1645575"/>
            <a:ext cx="4763100" cy="555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algn="ctr" rtl="0">
              <a:lnSpc>
                <a:spcPct val="115000"/>
              </a:lnSpc>
              <a:spcBef>
                <a:spcPts val="1400"/>
              </a:spcBef>
              <a:buClr>
                <a:schemeClr val="dk1"/>
              </a:buClr>
              <a:buSzPct val="25000"/>
              <a:buFont typeface="Arial"/>
              <a:buNone/>
            </a:pPr>
            <a:r>
              <a:rPr lang="es" sz="60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Gracias</a:t>
            </a:r>
          </a:p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Shape 67"/>
          <p:cNvSpPr txBox="1"/>
          <p:nvPr/>
        </p:nvSpPr>
        <p:spPr>
          <a:xfrm>
            <a:off x="620200" y="819807"/>
            <a:ext cx="4763100" cy="555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>
              <a:lnSpc>
                <a:spcPct val="115000"/>
              </a:lnSpc>
              <a:buClr>
                <a:srgbClr val="000000"/>
              </a:buClr>
              <a:buSzPct val="45833"/>
              <a:buFont typeface="Arial"/>
              <a:buNone/>
            </a:pPr>
            <a:r>
              <a:rPr lang="es" sz="2400" b="1" dirty="0" smtClean="0">
                <a:solidFill>
                  <a:srgbClr val="0D4D91"/>
                </a:solidFill>
              </a:rPr>
              <a:t>CONTENIDO</a:t>
            </a:r>
            <a:endParaRPr lang="es" sz="2400" b="1" dirty="0">
              <a:solidFill>
                <a:srgbClr val="0D4D91"/>
              </a:solidFill>
            </a:endParaRPr>
          </a:p>
          <a:p>
            <a:endParaRPr dirty="0">
              <a:solidFill>
                <a:srgbClr val="0D4D91"/>
              </a:solidFill>
            </a:endParaRPr>
          </a:p>
        </p:txBody>
      </p:sp>
      <p:sp>
        <p:nvSpPr>
          <p:cNvPr id="68" name="Shape 68"/>
          <p:cNvSpPr txBox="1"/>
          <p:nvPr/>
        </p:nvSpPr>
        <p:spPr>
          <a:xfrm>
            <a:off x="620200" y="1375407"/>
            <a:ext cx="7989544" cy="284727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342900" indent="-342900">
              <a:lnSpc>
                <a:spcPct val="90000"/>
              </a:lnSpc>
              <a:buAutoNum type="arabicPeriod"/>
              <a:tabLst>
                <a:tab pos="332185" algn="l"/>
              </a:tabLst>
              <a:defRPr/>
            </a:pPr>
            <a:r>
              <a:rPr lang="es-ES_tradnl" altLang="es-MX" sz="20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MÉTODOS </a:t>
            </a:r>
            <a:r>
              <a:rPr lang="es-ES_tradnl" altLang="es-MX" sz="2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 </a:t>
            </a:r>
            <a:r>
              <a:rPr lang="es-ES_tradnl" altLang="es-MX" sz="20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MEDICIÓN</a:t>
            </a:r>
          </a:p>
          <a:p>
            <a:pPr marL="342900" indent="-342900">
              <a:lnSpc>
                <a:spcPct val="90000"/>
              </a:lnSpc>
              <a:buAutoNum type="arabicPeriod"/>
              <a:tabLst>
                <a:tab pos="332185" algn="l"/>
              </a:tabLst>
              <a:defRPr/>
            </a:pPr>
            <a:endParaRPr lang="es-ES_tradnl" altLang="es-MX" sz="2000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lnSpc>
                <a:spcPct val="90000"/>
              </a:lnSpc>
              <a:buAutoNum type="arabicPeriod"/>
              <a:tabLst>
                <a:tab pos="332185" algn="l"/>
              </a:tabLst>
              <a:defRPr/>
            </a:pPr>
            <a:r>
              <a:rPr lang="es-ES_tradnl" altLang="es-MX" sz="20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ANÁLISIS DE CIFRAS SIGNIFICATIVAS:</a:t>
            </a:r>
          </a:p>
          <a:p>
            <a:pPr>
              <a:lnSpc>
                <a:spcPct val="90000"/>
              </a:lnSpc>
              <a:tabLst>
                <a:tab pos="332185" algn="l"/>
              </a:tabLst>
              <a:defRPr/>
            </a:pPr>
            <a:endParaRPr lang="es-ES_tradnl" altLang="es-MX" sz="20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lnSpc>
                <a:spcPct val="90000"/>
              </a:lnSpc>
              <a:tabLst>
                <a:tab pos="332185" algn="l"/>
              </a:tabLst>
              <a:defRPr/>
            </a:pPr>
            <a:r>
              <a:rPr lang="es-ES_tradnl" altLang="es-MX" sz="20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“DESVIACIÓN FRACCIONAL DE FRECUENCIA”</a:t>
            </a:r>
          </a:p>
          <a:p>
            <a:pPr algn="ctr">
              <a:lnSpc>
                <a:spcPct val="90000"/>
              </a:lnSpc>
              <a:tabLst>
                <a:tab pos="332185" algn="l"/>
              </a:tabLst>
              <a:defRPr/>
            </a:pPr>
            <a:r>
              <a:rPr lang="es-ES_tradnl" altLang="es-MX" sz="2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</a:t>
            </a:r>
            <a:r>
              <a:rPr lang="es-ES_tradnl" altLang="es-MX" sz="20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ersus</a:t>
            </a:r>
          </a:p>
          <a:p>
            <a:pPr algn="ctr">
              <a:lnSpc>
                <a:spcPct val="90000"/>
              </a:lnSpc>
              <a:tabLst>
                <a:tab pos="332185" algn="l"/>
              </a:tabLst>
              <a:defRPr/>
            </a:pPr>
            <a:r>
              <a:rPr lang="es-ES_tradnl" altLang="es-MX" sz="20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“INCERTIDUMBRE EXPANDIDA”</a:t>
            </a:r>
          </a:p>
          <a:p>
            <a:pPr marL="342900" indent="-342900">
              <a:lnSpc>
                <a:spcPct val="90000"/>
              </a:lnSpc>
              <a:buAutoNum type="arabicPeriod"/>
              <a:tabLst>
                <a:tab pos="332185" algn="l"/>
              </a:tabLst>
              <a:defRPr/>
            </a:pPr>
            <a:endParaRPr lang="es-ES_tradnl" altLang="es-MX" sz="20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>
              <a:lnSpc>
                <a:spcPct val="90000"/>
              </a:lnSpc>
              <a:buAutoNum type="arabicPeriod" startAt="3"/>
              <a:tabLst>
                <a:tab pos="332185" algn="l"/>
              </a:tabLst>
              <a:defRPr/>
            </a:pPr>
            <a:r>
              <a:rPr lang="es-ES_tradnl" altLang="es-MX" sz="20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CALIBRACIÓN  O VERIFICACIÓN DE GPS</a:t>
            </a:r>
          </a:p>
          <a:p>
            <a:pPr>
              <a:lnSpc>
                <a:spcPct val="90000"/>
              </a:lnSpc>
              <a:tabLst>
                <a:tab pos="332185" algn="l"/>
              </a:tabLst>
              <a:defRPr/>
            </a:pPr>
            <a:r>
              <a:rPr lang="es-ES_tradnl" altLang="es-MX" sz="2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_tradnl" altLang="es-MX" sz="20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(Global </a:t>
            </a:r>
            <a:r>
              <a:rPr lang="es-ES_tradnl" altLang="es-MX" sz="2000" b="1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Positioning</a:t>
            </a:r>
            <a:r>
              <a:rPr lang="es-ES_tradnl" altLang="es-MX" sz="20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_tradnl" altLang="es-MX" sz="2000" b="1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System</a:t>
            </a:r>
            <a:r>
              <a:rPr lang="es-ES_tradnl" altLang="es-MX" sz="20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).</a:t>
            </a:r>
            <a:endParaRPr lang="es-ES_tradnl" altLang="es-MX" sz="20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lnSpc>
                <a:spcPct val="90000"/>
              </a:lnSpc>
              <a:tabLst>
                <a:tab pos="332185" algn="l"/>
              </a:tabLst>
              <a:defRPr/>
            </a:pPr>
            <a:endParaRPr lang="es-ES_tradnl" altLang="es-MX" sz="20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84602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Shape 67"/>
          <p:cNvSpPr txBox="1"/>
          <p:nvPr/>
        </p:nvSpPr>
        <p:spPr>
          <a:xfrm>
            <a:off x="389093" y="969084"/>
            <a:ext cx="8199472" cy="555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algn="ctr">
              <a:lnSpc>
                <a:spcPct val="115000"/>
              </a:lnSpc>
              <a:buClr>
                <a:srgbClr val="000000"/>
              </a:buClr>
              <a:buSzPct val="45833"/>
              <a:buFont typeface="Arial"/>
              <a:buNone/>
            </a:pPr>
            <a:r>
              <a:rPr lang="es" sz="4800" b="1" dirty="0">
                <a:solidFill>
                  <a:srgbClr val="0D4D91"/>
                </a:solidFill>
              </a:rPr>
              <a:t>1</a:t>
            </a:r>
            <a:r>
              <a:rPr lang="es" sz="4800" b="1" dirty="0" smtClean="0">
                <a:solidFill>
                  <a:srgbClr val="0D4D91"/>
                </a:solidFill>
              </a:rPr>
              <a:t>. MÉTODOS </a:t>
            </a:r>
            <a:r>
              <a:rPr lang="es" sz="4800" b="1" dirty="0" smtClean="0">
                <a:solidFill>
                  <a:srgbClr val="0D4D91"/>
                </a:solidFill>
              </a:rPr>
              <a:t>DE MEDICIÓN</a:t>
            </a:r>
          </a:p>
          <a:p>
            <a:pPr algn="ctr"/>
            <a:endParaRPr sz="4800" dirty="0">
              <a:solidFill>
                <a:srgbClr val="0D4D91"/>
              </a:solidFill>
            </a:endParaRPr>
          </a:p>
        </p:txBody>
      </p:sp>
      <p:sp>
        <p:nvSpPr>
          <p:cNvPr id="2" name="Rectángulo 1"/>
          <p:cNvSpPr/>
          <p:nvPr/>
        </p:nvSpPr>
        <p:spPr>
          <a:xfrm>
            <a:off x="724327" y="2176892"/>
            <a:ext cx="7529005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ES" sz="2000" dirty="0"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CENAM y EMA, Guía Técnica sobre Trazabilidad e Incertidumbre en la Metrología de Tiempo y Frecuencia, México: EMA – Entidad Mexicana de Acreditación y CENAM – Centro Nacional de Metrología, Abril, 2008.</a:t>
            </a:r>
            <a:endParaRPr lang="es-CO" sz="2000" dirty="0"/>
          </a:p>
        </p:txBody>
      </p:sp>
    </p:spTree>
    <p:extLst>
      <p:ext uri="{BB962C8B-B14F-4D97-AF65-F5344CB8AC3E}">
        <p14:creationId xmlns:p14="http://schemas.microsoft.com/office/powerpoint/2010/main" val="6572972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77971548"/>
              </p:ext>
            </p:extLst>
          </p:nvPr>
        </p:nvGraphicFramePr>
        <p:xfrm>
          <a:off x="215756" y="1456618"/>
          <a:ext cx="8691937" cy="2287596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2380655"/>
                <a:gridCol w="1821476"/>
                <a:gridCol w="4489806"/>
              </a:tblGrid>
              <a:tr h="397836">
                <a:tc>
                  <a:txBody>
                    <a:bodyPr/>
                    <a:lstStyle/>
                    <a:p>
                      <a:r>
                        <a:rPr lang="es-CO" sz="1600" dirty="0" smtClean="0"/>
                        <a:t>Instrumento</a:t>
                      </a:r>
                      <a:endParaRPr lang="es-CO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O" sz="1600" dirty="0" smtClean="0"/>
                        <a:t>Actividad</a:t>
                      </a:r>
                      <a:endParaRPr lang="es-CO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O" sz="1600" dirty="0" smtClean="0"/>
                        <a:t>Justificación</a:t>
                      </a:r>
                      <a:endParaRPr lang="es-CO" sz="1600" dirty="0"/>
                    </a:p>
                  </a:txBody>
                  <a:tcPr/>
                </a:tc>
              </a:tr>
              <a:tr h="555881">
                <a:tc>
                  <a:txBody>
                    <a:bodyPr/>
                    <a:lstStyle/>
                    <a:p>
                      <a:r>
                        <a:rPr lang="es-CO" sz="1600" dirty="0" smtClean="0"/>
                        <a:t>Sintetizadores</a:t>
                      </a:r>
                    </a:p>
                    <a:p>
                      <a:r>
                        <a:rPr lang="es-CO" sz="1600" dirty="0" smtClean="0"/>
                        <a:t>Base de tiempo</a:t>
                      </a:r>
                    </a:p>
                    <a:p>
                      <a:r>
                        <a:rPr lang="es-CO" sz="1600" dirty="0" smtClean="0"/>
                        <a:t>(Panel trasero)</a:t>
                      </a:r>
                      <a:endParaRPr lang="es-CO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600" baseline="0" dirty="0" smtClean="0"/>
                        <a:t>Calibración</a:t>
                      </a:r>
                      <a:endParaRPr lang="es-CO" sz="1600" baseline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600" b="0" i="0" u="none" strike="noStrike" cap="none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sym typeface="Arial"/>
                        </a:rPr>
                        <a:t>El valor de la desviación fraccional de</a:t>
                      </a:r>
                      <a:br>
                        <a:rPr lang="es-CO" sz="1600" b="0" i="0" u="none" strike="noStrike" cap="none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sym typeface="Arial"/>
                        </a:rPr>
                      </a:br>
                      <a:r>
                        <a:rPr lang="es-CO" sz="1600" b="0" i="0" u="none" strike="noStrike" cap="none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sym typeface="Arial"/>
                        </a:rPr>
                        <a:t>frecuencia de la base de tiempo es constante en todo el ancho de banda de un sintetizador.</a:t>
                      </a:r>
                    </a:p>
                  </a:txBody>
                  <a:tcPr/>
                </a:tc>
              </a:tr>
              <a:tr h="555881">
                <a:tc>
                  <a:txBody>
                    <a:bodyPr/>
                    <a:lstStyle/>
                    <a:p>
                      <a:r>
                        <a:rPr lang="es-CO" sz="1600" dirty="0" smtClean="0"/>
                        <a:t>Sintetizadores</a:t>
                      </a:r>
                    </a:p>
                    <a:p>
                      <a:r>
                        <a:rPr lang="es-CO" sz="1600" dirty="0" smtClean="0"/>
                        <a:t>Frecuencia de salida</a:t>
                      </a:r>
                    </a:p>
                    <a:p>
                      <a:r>
                        <a:rPr lang="es-CO" sz="1600" dirty="0" smtClean="0"/>
                        <a:t>(Panel</a:t>
                      </a:r>
                      <a:r>
                        <a:rPr lang="es-CO" sz="1600" baseline="0" dirty="0" smtClean="0"/>
                        <a:t> frontal)</a:t>
                      </a:r>
                      <a:endParaRPr lang="es-CO" sz="1600" dirty="0" smtClean="0"/>
                    </a:p>
                    <a:p>
                      <a:endParaRPr lang="es-CO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600" baseline="0" dirty="0" smtClean="0"/>
                        <a:t>Verificación del buen estado del instrumento</a:t>
                      </a:r>
                      <a:endParaRPr lang="es-CO" sz="1600" baseline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600" dirty="0" smtClean="0"/>
                        <a:t>Se puede realizar para los distintos</a:t>
                      </a:r>
                      <a:r>
                        <a:rPr lang="es-CO" sz="1600" baseline="0" dirty="0" smtClean="0"/>
                        <a:t> valores de interés de frecuencia de salida.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s-CO" sz="1600" baseline="0" dirty="0" smtClean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976732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Shape 67"/>
          <p:cNvSpPr txBox="1"/>
          <p:nvPr/>
        </p:nvSpPr>
        <p:spPr>
          <a:xfrm>
            <a:off x="4359993" y="8853"/>
            <a:ext cx="4784007" cy="555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>
              <a:lnSpc>
                <a:spcPct val="115000"/>
              </a:lnSpc>
              <a:buClr>
                <a:srgbClr val="000000"/>
              </a:buClr>
              <a:buSzPct val="45833"/>
              <a:buFont typeface="Arial"/>
              <a:buNone/>
            </a:pPr>
            <a:r>
              <a:rPr lang="es" sz="2400" b="1" dirty="0" smtClean="0">
                <a:solidFill>
                  <a:srgbClr val="0D4D91"/>
                </a:solidFill>
              </a:rPr>
              <a:t>IBC = Sintetizador</a:t>
            </a:r>
            <a:endParaRPr dirty="0">
              <a:solidFill>
                <a:srgbClr val="FF0000"/>
              </a:solidFill>
            </a:endParaRPr>
          </a:p>
        </p:txBody>
      </p:sp>
      <p:pic>
        <p:nvPicPr>
          <p:cNvPr id="25" name="Imagen 24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627" y="948858"/>
            <a:ext cx="9044373" cy="3857057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Rectángulo 2"/>
          <p:cNvSpPr/>
          <p:nvPr/>
        </p:nvSpPr>
        <p:spPr>
          <a:xfrm>
            <a:off x="372140" y="1626781"/>
            <a:ext cx="1616149" cy="94629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>
              <a:solidFill>
                <a:prstClr val="white"/>
              </a:solidFill>
            </a:endParaRPr>
          </a:p>
        </p:txBody>
      </p:sp>
      <p:pic>
        <p:nvPicPr>
          <p:cNvPr id="26" name="Imagen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1654" y="1765010"/>
            <a:ext cx="1707034" cy="10296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" name="Imagen 12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85051" y="2498651"/>
            <a:ext cx="754912" cy="648586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8" name="CuadroTexto 27"/>
          <p:cNvSpPr txBox="1">
            <a:spLocks noChangeArrowheads="1"/>
          </p:cNvSpPr>
          <p:nvPr/>
        </p:nvSpPr>
        <p:spPr bwMode="auto">
          <a:xfrm>
            <a:off x="2286090" y="2622889"/>
            <a:ext cx="2916183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>
                <a:solidFill>
                  <a:srgbClr val="404040"/>
                </a:solidFill>
                <a:latin typeface="Century Gothic" panose="020B0502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600">
                <a:solidFill>
                  <a:srgbClr val="404040"/>
                </a:solidFill>
                <a:latin typeface="Century Gothic" panose="020B0502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400">
                <a:solidFill>
                  <a:srgbClr val="404040"/>
                </a:solidFill>
                <a:latin typeface="Century Gothic" panose="020B0502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5pPr>
            <a:lvl6pPr marL="25146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6pPr>
            <a:lvl7pPr marL="29718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7pPr>
            <a:lvl8pPr marL="34290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8pPr>
            <a:lvl9pPr marL="38862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s-MX" altLang="es-MX" sz="2000" dirty="0">
                <a:solidFill>
                  <a:srgbClr val="00B050"/>
                </a:solidFill>
                <a:latin typeface="Futura Std Medium"/>
              </a:rPr>
              <a:t>MODO: Frecuencímetro</a:t>
            </a:r>
          </a:p>
        </p:txBody>
      </p:sp>
    </p:spTree>
    <p:extLst>
      <p:ext uri="{BB962C8B-B14F-4D97-AF65-F5344CB8AC3E}">
        <p14:creationId xmlns:p14="http://schemas.microsoft.com/office/powerpoint/2010/main" val="13560015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2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66855502"/>
              </p:ext>
            </p:extLst>
          </p:nvPr>
        </p:nvGraphicFramePr>
        <p:xfrm>
          <a:off x="215756" y="1456618"/>
          <a:ext cx="8691937" cy="2287596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2380655"/>
                <a:gridCol w="1821476"/>
                <a:gridCol w="4489806"/>
              </a:tblGrid>
              <a:tr h="397836">
                <a:tc>
                  <a:txBody>
                    <a:bodyPr/>
                    <a:lstStyle/>
                    <a:p>
                      <a:r>
                        <a:rPr lang="es-CO" sz="1600" dirty="0" smtClean="0"/>
                        <a:t>Instrumento</a:t>
                      </a:r>
                      <a:endParaRPr lang="es-CO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O" sz="1600" dirty="0" smtClean="0"/>
                        <a:t>Actividad</a:t>
                      </a:r>
                      <a:endParaRPr lang="es-CO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O" sz="1600" dirty="0" smtClean="0"/>
                        <a:t>Justificación</a:t>
                      </a:r>
                      <a:endParaRPr lang="es-CO" sz="1600" dirty="0"/>
                    </a:p>
                  </a:txBody>
                  <a:tcPr/>
                </a:tc>
              </a:tr>
              <a:tr h="555881">
                <a:tc>
                  <a:txBody>
                    <a:bodyPr/>
                    <a:lstStyle/>
                    <a:p>
                      <a:r>
                        <a:rPr lang="es-CO" sz="1600" dirty="0" smtClean="0"/>
                        <a:t>Contadores</a:t>
                      </a:r>
                    </a:p>
                    <a:p>
                      <a:r>
                        <a:rPr lang="es-CO" sz="1600" dirty="0" smtClean="0"/>
                        <a:t>Base de tiempo</a:t>
                      </a:r>
                    </a:p>
                    <a:p>
                      <a:r>
                        <a:rPr lang="es-CO" sz="1600" dirty="0" smtClean="0"/>
                        <a:t>(Panel trasero)</a:t>
                      </a:r>
                      <a:endParaRPr lang="es-CO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600" baseline="0" dirty="0" smtClean="0">
                          <a:solidFill>
                            <a:srgbClr val="FF0000"/>
                          </a:solidFill>
                        </a:rPr>
                        <a:t>¿Calibrar?</a:t>
                      </a:r>
                      <a:endParaRPr lang="es-CO" sz="1600" baseline="0" dirty="0" smtClean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600" baseline="0" dirty="0" smtClean="0">
                          <a:solidFill>
                            <a:srgbClr val="FF0000"/>
                          </a:solidFill>
                        </a:rPr>
                        <a:t>¿Laboratorio?</a:t>
                      </a: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s-CO" sz="1600" b="0" i="0" u="none" strike="noStrike" cap="none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  <a:sym typeface="Arial"/>
                      </a:endParaRPr>
                    </a:p>
                  </a:txBody>
                  <a:tcPr/>
                </a:tc>
              </a:tr>
              <a:tr h="555881">
                <a:tc>
                  <a:txBody>
                    <a:bodyPr/>
                    <a:lstStyle/>
                    <a:p>
                      <a:r>
                        <a:rPr lang="es-CO" sz="1600" dirty="0" smtClean="0"/>
                        <a:t>Contadores</a:t>
                      </a:r>
                    </a:p>
                    <a:p>
                      <a:r>
                        <a:rPr lang="es-CO" sz="1600" dirty="0" smtClean="0">
                          <a:solidFill>
                            <a:srgbClr val="FF0000"/>
                          </a:solidFill>
                        </a:rPr>
                        <a:t>Frecuencia de lectura</a:t>
                      </a:r>
                    </a:p>
                    <a:p>
                      <a:r>
                        <a:rPr lang="es-CO" sz="1600" dirty="0" smtClean="0"/>
                        <a:t>(Panel</a:t>
                      </a:r>
                      <a:r>
                        <a:rPr lang="es-CO" sz="1600" baseline="0" dirty="0" smtClean="0"/>
                        <a:t> frontal)</a:t>
                      </a:r>
                      <a:endParaRPr lang="es-CO" sz="1600" dirty="0" smtClean="0"/>
                    </a:p>
                    <a:p>
                      <a:endParaRPr lang="es-CO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600" baseline="0" dirty="0" smtClean="0">
                          <a:solidFill>
                            <a:srgbClr val="FF0000"/>
                          </a:solidFill>
                        </a:rPr>
                        <a:t>¿Calibrar?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600" baseline="0" dirty="0" smtClean="0">
                          <a:solidFill>
                            <a:srgbClr val="FF0000"/>
                          </a:solidFill>
                        </a:rPr>
                        <a:t>¿Verificar?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s-CO" sz="1600" baseline="0" dirty="0" smtClean="0">
                        <a:solidFill>
                          <a:srgbClr val="FF0000"/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s-CO" sz="1600" baseline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600" baseline="0" dirty="0" smtClean="0">
                          <a:solidFill>
                            <a:srgbClr val="FF0000"/>
                          </a:solidFill>
                        </a:rPr>
                        <a:t>¿Usuario?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s-CO" sz="1600" baseline="0" dirty="0" smtClean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05115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2140" y="914399"/>
            <a:ext cx="8689667" cy="3935003"/>
          </a:xfrm>
          <a:prstGeom prst="rect">
            <a:avLst/>
          </a:prstGeom>
          <a:noFill/>
          <a:ln>
            <a:noFill/>
          </a:ln>
        </p:spPr>
      </p:pic>
      <p:sp>
        <p:nvSpPr>
          <p:cNvPr id="67" name="Shape 67"/>
          <p:cNvSpPr txBox="1"/>
          <p:nvPr/>
        </p:nvSpPr>
        <p:spPr>
          <a:xfrm>
            <a:off x="4359993" y="8853"/>
            <a:ext cx="4784007" cy="555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>
              <a:lnSpc>
                <a:spcPct val="115000"/>
              </a:lnSpc>
              <a:buClr>
                <a:srgbClr val="000000"/>
              </a:buClr>
              <a:buSzPct val="45833"/>
              <a:buFont typeface="Arial"/>
              <a:buNone/>
            </a:pPr>
            <a:r>
              <a:rPr lang="es" sz="2400" b="1" dirty="0" smtClean="0">
                <a:solidFill>
                  <a:srgbClr val="0D4D91"/>
                </a:solidFill>
              </a:rPr>
              <a:t>IBC = Counter</a:t>
            </a:r>
            <a:endParaRPr dirty="0">
              <a:solidFill>
                <a:srgbClr val="FF0000"/>
              </a:solidFill>
            </a:endParaRPr>
          </a:p>
        </p:txBody>
      </p:sp>
      <p:sp>
        <p:nvSpPr>
          <p:cNvPr id="3" name="Rectángulo 2"/>
          <p:cNvSpPr/>
          <p:nvPr/>
        </p:nvSpPr>
        <p:spPr>
          <a:xfrm>
            <a:off x="671525" y="1551398"/>
            <a:ext cx="2006418" cy="102168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>
              <a:solidFill>
                <a:prstClr val="white"/>
              </a:solidFill>
            </a:endParaRPr>
          </a:p>
        </p:txBody>
      </p:sp>
      <p:pic>
        <p:nvPicPr>
          <p:cNvPr id="26" name="Imagen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0909" y="1744461"/>
            <a:ext cx="1707034" cy="10296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ángulo redondeado 1"/>
          <p:cNvSpPr/>
          <p:nvPr/>
        </p:nvSpPr>
        <p:spPr>
          <a:xfrm>
            <a:off x="6082301" y="3639377"/>
            <a:ext cx="1458930" cy="285351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CO" sz="2000" b="1" dirty="0" smtClean="0">
                <a:solidFill>
                  <a:schemeClr val="tx1"/>
                </a:solidFill>
              </a:rPr>
              <a:t>10 000 Hz</a:t>
            </a:r>
            <a:endParaRPr lang="es-CO" sz="20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15855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Shape 67"/>
          <p:cNvSpPr txBox="1"/>
          <p:nvPr/>
        </p:nvSpPr>
        <p:spPr>
          <a:xfrm>
            <a:off x="389093" y="969084"/>
            <a:ext cx="8199472" cy="555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algn="ctr">
              <a:lnSpc>
                <a:spcPct val="115000"/>
              </a:lnSpc>
              <a:buClr>
                <a:srgbClr val="000000"/>
              </a:buClr>
              <a:buSzPct val="45833"/>
              <a:buFont typeface="Arial"/>
              <a:buNone/>
            </a:pPr>
            <a:r>
              <a:rPr lang="es" sz="4800" b="1" dirty="0" smtClean="0">
                <a:solidFill>
                  <a:srgbClr val="0D4D91"/>
                </a:solidFill>
              </a:rPr>
              <a:t>2. CIFRAS SIGNIFICATIVAS</a:t>
            </a:r>
            <a:endParaRPr lang="es" sz="4800" b="1" dirty="0" smtClean="0">
              <a:solidFill>
                <a:srgbClr val="0D4D91"/>
              </a:solidFill>
            </a:endParaRPr>
          </a:p>
          <a:p>
            <a:pPr algn="ctr"/>
            <a:endParaRPr sz="4800" dirty="0">
              <a:solidFill>
                <a:srgbClr val="0D4D91"/>
              </a:solidFill>
            </a:endParaRPr>
          </a:p>
        </p:txBody>
      </p:sp>
      <p:pic>
        <p:nvPicPr>
          <p:cNvPr id="11266" name="Picture 2" descr="Resultado de imagen para tablero profe modern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1829" y="1763124"/>
            <a:ext cx="3143892" cy="31438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ángulo 2"/>
          <p:cNvSpPr/>
          <p:nvPr/>
        </p:nvSpPr>
        <p:spPr>
          <a:xfrm>
            <a:off x="0" y="4881890"/>
            <a:ext cx="4572000" cy="26161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s-CO" sz="1050" dirty="0"/>
              <a:t>https://es.123rf.com/clipart-vectorizado/profesor_universitario.html</a:t>
            </a:r>
          </a:p>
        </p:txBody>
      </p:sp>
    </p:spTree>
    <p:extLst>
      <p:ext uri="{BB962C8B-B14F-4D97-AF65-F5344CB8AC3E}">
        <p14:creationId xmlns:p14="http://schemas.microsoft.com/office/powerpoint/2010/main" val="2112992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Shape 67"/>
          <p:cNvSpPr txBox="1"/>
          <p:nvPr/>
        </p:nvSpPr>
        <p:spPr>
          <a:xfrm>
            <a:off x="389093" y="969084"/>
            <a:ext cx="8199472" cy="555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algn="ctr">
              <a:lnSpc>
                <a:spcPct val="115000"/>
              </a:lnSpc>
              <a:buClr>
                <a:srgbClr val="000000"/>
              </a:buClr>
              <a:buSzPct val="45833"/>
              <a:buFont typeface="Arial"/>
              <a:buNone/>
            </a:pPr>
            <a:r>
              <a:rPr lang="es" sz="4800" b="1" dirty="0">
                <a:solidFill>
                  <a:srgbClr val="0D4D91"/>
                </a:solidFill>
              </a:rPr>
              <a:t>3</a:t>
            </a:r>
            <a:r>
              <a:rPr lang="es" sz="4800" b="1" dirty="0" smtClean="0">
                <a:solidFill>
                  <a:srgbClr val="0D4D91"/>
                </a:solidFill>
              </a:rPr>
              <a:t>. CALIBRACIÓN O VERIFICACIÓN DE GPS</a:t>
            </a:r>
            <a:endParaRPr lang="es" sz="4800" b="1" dirty="0" smtClean="0">
              <a:solidFill>
                <a:srgbClr val="0D4D91"/>
              </a:solidFill>
            </a:endParaRPr>
          </a:p>
          <a:p>
            <a:pPr algn="ctr"/>
            <a:endParaRPr sz="4800" dirty="0">
              <a:solidFill>
                <a:srgbClr val="0D4D91"/>
              </a:solidFill>
            </a:endParaRPr>
          </a:p>
        </p:txBody>
      </p:sp>
      <p:pic>
        <p:nvPicPr>
          <p:cNvPr id="13314" name="Picture 2" descr="Resultado de imagen para GPS CATASTRAL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6291" y="2665115"/>
            <a:ext cx="2505075" cy="2352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ángulo 1"/>
          <p:cNvSpPr/>
          <p:nvPr/>
        </p:nvSpPr>
        <p:spPr>
          <a:xfrm>
            <a:off x="0" y="4863901"/>
            <a:ext cx="2837636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O" sz="1100" dirty="0"/>
              <a:t>http://topografiasatelital.com/servicios.html</a:t>
            </a:r>
          </a:p>
        </p:txBody>
      </p:sp>
    </p:spTree>
    <p:extLst>
      <p:ext uri="{BB962C8B-B14F-4D97-AF65-F5344CB8AC3E}">
        <p14:creationId xmlns:p14="http://schemas.microsoft.com/office/powerpoint/2010/main" val="2339081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imple-light-2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simple-light-2">
  <a:themeElements>
    <a:clrScheme name="Verde">
      <a:dk1>
        <a:sysClr val="windowText" lastClr="000000"/>
      </a:dk1>
      <a:lt1>
        <a:sysClr val="window" lastClr="FFFFFF"/>
      </a:lt1>
      <a:dk2>
        <a:srgbClr val="455F51"/>
      </a:dk2>
      <a:lt2>
        <a:srgbClr val="E3DED1"/>
      </a:lt2>
      <a:accent1>
        <a:srgbClr val="549E39"/>
      </a:accent1>
      <a:accent2>
        <a:srgbClr val="8AB833"/>
      </a:accent2>
      <a:accent3>
        <a:srgbClr val="C0CF3A"/>
      </a:accent3>
      <a:accent4>
        <a:srgbClr val="029676"/>
      </a:accent4>
      <a:accent5>
        <a:srgbClr val="4AB5C4"/>
      </a:accent5>
      <a:accent6>
        <a:srgbClr val="0989B1"/>
      </a:accent6>
      <a:hlink>
        <a:srgbClr val="6B9F25"/>
      </a:hlink>
      <a:folHlink>
        <a:srgbClr val="BA6906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simple-light-2">
  <a:themeElements>
    <a:clrScheme name="Verde">
      <a:dk1>
        <a:sysClr val="windowText" lastClr="000000"/>
      </a:dk1>
      <a:lt1>
        <a:sysClr val="window" lastClr="FFFFFF"/>
      </a:lt1>
      <a:dk2>
        <a:srgbClr val="455F51"/>
      </a:dk2>
      <a:lt2>
        <a:srgbClr val="E3DED1"/>
      </a:lt2>
      <a:accent1>
        <a:srgbClr val="549E39"/>
      </a:accent1>
      <a:accent2>
        <a:srgbClr val="8AB833"/>
      </a:accent2>
      <a:accent3>
        <a:srgbClr val="C0CF3A"/>
      </a:accent3>
      <a:accent4>
        <a:srgbClr val="029676"/>
      </a:accent4>
      <a:accent5>
        <a:srgbClr val="4AB5C4"/>
      </a:accent5>
      <a:accent6>
        <a:srgbClr val="0989B1"/>
      </a:accent6>
      <a:hlink>
        <a:srgbClr val="6B9F25"/>
      </a:hlink>
      <a:folHlink>
        <a:srgbClr val="BA6906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2318</TotalTime>
  <Words>366</Words>
  <Application>Microsoft Office PowerPoint</Application>
  <PresentationFormat>Presentación en pantalla (16:9)</PresentationFormat>
  <Paragraphs>75</Paragraphs>
  <Slides>12</Slides>
  <Notes>12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3</vt:i4>
      </vt:variant>
      <vt:variant>
        <vt:lpstr>Títulos de diapositiva</vt:lpstr>
      </vt:variant>
      <vt:variant>
        <vt:i4>12</vt:i4>
      </vt:variant>
    </vt:vector>
  </HeadingPairs>
  <TitlesOfParts>
    <vt:vector size="20" baseType="lpstr">
      <vt:lpstr>Arial</vt:lpstr>
      <vt:lpstr>Arial Narrow</vt:lpstr>
      <vt:lpstr>Calibri</vt:lpstr>
      <vt:lpstr>Futura Std Medium</vt:lpstr>
      <vt:lpstr>Times New Roman</vt:lpstr>
      <vt:lpstr>simple-light-2</vt:lpstr>
      <vt:lpstr>1_simple-light-2</vt:lpstr>
      <vt:lpstr>2_simple-light-2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Nubia Milena Rodriguez Roberto</dc:creator>
  <cp:lastModifiedBy>MANITAS</cp:lastModifiedBy>
  <cp:revision>111</cp:revision>
  <dcterms:modified xsi:type="dcterms:W3CDTF">2017-10-22T06:45:57Z</dcterms:modified>
</cp:coreProperties>
</file>