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4" r:id="rId4"/>
    <p:sldId id="257" r:id="rId5"/>
    <p:sldId id="262" r:id="rId6"/>
    <p:sldId id="258" r:id="rId7"/>
    <p:sldId id="259" r:id="rId8"/>
    <p:sldId id="260" r:id="rId9"/>
    <p:sldId id="263" r:id="rId10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5" autoAdjust="0"/>
    <p:restoredTop sz="94660"/>
  </p:normalViewPr>
  <p:slideViewPr>
    <p:cSldViewPr snapToGrid="0">
      <p:cViewPr>
        <p:scale>
          <a:sx n="123" d="100"/>
          <a:sy n="123" d="100"/>
        </p:scale>
        <p:origin x="-126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CF49-A65E-4C52-98E2-9670000A8640}" type="datetimeFigureOut">
              <a:rPr lang="es-DO" smtClean="0"/>
              <a:t>06/02/2015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F09DE4C-827D-4CEA-888C-7D3BD72EE186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3319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CF49-A65E-4C52-98E2-9670000A8640}" type="datetimeFigureOut">
              <a:rPr lang="es-DO" smtClean="0"/>
              <a:t>06/02/2015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09DE4C-827D-4CEA-888C-7D3BD72EE186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36925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CF49-A65E-4C52-98E2-9670000A8640}" type="datetimeFigureOut">
              <a:rPr lang="es-DO" smtClean="0"/>
              <a:t>06/02/2015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09DE4C-827D-4CEA-888C-7D3BD72EE186}" type="slidenum">
              <a:rPr lang="es-DO" smtClean="0"/>
              <a:t>‹#›</a:t>
            </a:fld>
            <a:endParaRPr lang="es-D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1060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CF49-A65E-4C52-98E2-9670000A8640}" type="datetimeFigureOut">
              <a:rPr lang="es-DO" smtClean="0"/>
              <a:t>06/02/2015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09DE4C-827D-4CEA-888C-7D3BD72EE186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56459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CF49-A65E-4C52-98E2-9670000A8640}" type="datetimeFigureOut">
              <a:rPr lang="es-DO" smtClean="0"/>
              <a:t>06/02/2015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09DE4C-827D-4CEA-888C-7D3BD72EE186}" type="slidenum">
              <a:rPr lang="es-DO" smtClean="0"/>
              <a:t>‹#›</a:t>
            </a:fld>
            <a:endParaRPr lang="es-D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7247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CF49-A65E-4C52-98E2-9670000A8640}" type="datetimeFigureOut">
              <a:rPr lang="es-DO" smtClean="0"/>
              <a:t>06/02/2015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09DE4C-827D-4CEA-888C-7D3BD72EE186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135306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CF49-A65E-4C52-98E2-9670000A8640}" type="datetimeFigureOut">
              <a:rPr lang="es-DO" smtClean="0"/>
              <a:t>06/02/2015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DE4C-827D-4CEA-888C-7D3BD72EE186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095323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CF49-A65E-4C52-98E2-9670000A8640}" type="datetimeFigureOut">
              <a:rPr lang="es-DO" smtClean="0"/>
              <a:t>06/02/2015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DE4C-827D-4CEA-888C-7D3BD72EE186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7803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CF49-A65E-4C52-98E2-9670000A8640}" type="datetimeFigureOut">
              <a:rPr lang="es-DO" smtClean="0"/>
              <a:t>06/02/2015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DE4C-827D-4CEA-888C-7D3BD72EE186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90546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CF49-A65E-4C52-98E2-9670000A8640}" type="datetimeFigureOut">
              <a:rPr lang="es-DO" smtClean="0"/>
              <a:t>06/02/2015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09DE4C-827D-4CEA-888C-7D3BD72EE186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4426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CF49-A65E-4C52-98E2-9670000A8640}" type="datetimeFigureOut">
              <a:rPr lang="es-DO" smtClean="0"/>
              <a:t>06/02/2015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09DE4C-827D-4CEA-888C-7D3BD72EE186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049303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CF49-A65E-4C52-98E2-9670000A8640}" type="datetimeFigureOut">
              <a:rPr lang="es-DO" smtClean="0"/>
              <a:t>06/02/2015</a:t>
            </a:fld>
            <a:endParaRPr lang="es-D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09DE4C-827D-4CEA-888C-7D3BD72EE186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13778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CF49-A65E-4C52-98E2-9670000A8640}" type="datetimeFigureOut">
              <a:rPr lang="es-DO" smtClean="0"/>
              <a:t>06/02/2015</a:t>
            </a:fld>
            <a:endParaRPr lang="es-D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DE4C-827D-4CEA-888C-7D3BD72EE186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44575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CF49-A65E-4C52-98E2-9670000A8640}" type="datetimeFigureOut">
              <a:rPr lang="es-DO" smtClean="0"/>
              <a:t>06/02/2015</a:t>
            </a:fld>
            <a:endParaRPr lang="es-D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DE4C-827D-4CEA-888C-7D3BD72EE186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109072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CF49-A65E-4C52-98E2-9670000A8640}" type="datetimeFigureOut">
              <a:rPr lang="es-DO" smtClean="0"/>
              <a:t>06/02/2015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DE4C-827D-4CEA-888C-7D3BD72EE186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28740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CF49-A65E-4C52-98E2-9670000A8640}" type="datetimeFigureOut">
              <a:rPr lang="es-DO" smtClean="0"/>
              <a:t>06/02/2015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09DE4C-827D-4CEA-888C-7D3BD72EE186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2208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8CF49-A65E-4C52-98E2-9670000A8640}" type="datetimeFigureOut">
              <a:rPr lang="es-DO" smtClean="0"/>
              <a:t>06/02/2015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09DE4C-827D-4CEA-888C-7D3BD72EE186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07205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D:\TIEMPO Y FRECUENCIA\LOGO INDOCA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799" y="785611"/>
            <a:ext cx="1762159" cy="11437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2348246" y="2604595"/>
            <a:ext cx="7521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3600" b="1" dirty="0"/>
              <a:t>INSTITUTO DOMINICANO PARA LA CALIDAD</a:t>
            </a:r>
            <a:endParaRPr lang="es-DO" sz="36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633730" y="4299877"/>
            <a:ext cx="7456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600" dirty="0" err="1"/>
              <a:t>Dominican</a:t>
            </a:r>
            <a:r>
              <a:rPr lang="es-DO" sz="3600" dirty="0"/>
              <a:t> </a:t>
            </a:r>
            <a:r>
              <a:rPr lang="es-DO" sz="3600" dirty="0" err="1"/>
              <a:t>Institute</a:t>
            </a:r>
            <a:r>
              <a:rPr lang="es-DO" sz="3600" dirty="0"/>
              <a:t> </a:t>
            </a:r>
            <a:r>
              <a:rPr lang="es-DO" sz="3600" dirty="0" err="1"/>
              <a:t>For</a:t>
            </a:r>
            <a:r>
              <a:rPr lang="es-DO" sz="3600" dirty="0"/>
              <a:t> </a:t>
            </a:r>
            <a:r>
              <a:rPr lang="es-DO" sz="3600" dirty="0" err="1"/>
              <a:t>Quality</a:t>
            </a:r>
            <a:endParaRPr lang="es-DO" sz="3600" dirty="0"/>
          </a:p>
        </p:txBody>
      </p:sp>
    </p:spTree>
    <p:extLst>
      <p:ext uri="{BB962C8B-B14F-4D97-AF65-F5344CB8AC3E}">
        <p14:creationId xmlns:p14="http://schemas.microsoft.com/office/powerpoint/2010/main" val="80501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65571"/>
          </a:xfrm>
        </p:spPr>
      </p:pic>
      <p:sp>
        <p:nvSpPr>
          <p:cNvPr id="3" name="Flecha abajo 2"/>
          <p:cNvSpPr/>
          <p:nvPr/>
        </p:nvSpPr>
        <p:spPr>
          <a:xfrm>
            <a:off x="8731877" y="2228045"/>
            <a:ext cx="141667" cy="9128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167281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03"/>
            <a:ext cx="12191999" cy="6839197"/>
          </a:xfrm>
        </p:spPr>
      </p:pic>
    </p:spTree>
    <p:extLst>
      <p:ext uri="{BB962C8B-B14F-4D97-AF65-F5344CB8AC3E}">
        <p14:creationId xmlns:p14="http://schemas.microsoft.com/office/powerpoint/2010/main" val="374959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631064" y="746975"/>
            <a:ext cx="1117886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/>
              <a:t>As a National Metrology Institute </a:t>
            </a:r>
            <a:r>
              <a:rPr lang="en-US" sz="3600" dirty="0" smtClean="0"/>
              <a:t>In </a:t>
            </a:r>
            <a:r>
              <a:rPr lang="en-US" sz="3600" dirty="0"/>
              <a:t>INDOCAL we seek to </a:t>
            </a:r>
            <a:r>
              <a:rPr lang="en-US" sz="3600" dirty="0" smtClean="0"/>
              <a:t>be </a:t>
            </a:r>
            <a:r>
              <a:rPr lang="en-US" sz="3600" dirty="0"/>
              <a:t>the National Reference in time and </a:t>
            </a:r>
            <a:r>
              <a:rPr lang="en-US" sz="3600" dirty="0" smtClean="0"/>
              <a:t>frequency.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600" dirty="0" smtClean="0"/>
              <a:t>We know time is the most measured magnitude.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600" dirty="0" smtClean="0"/>
              <a:t>Know how important is for the countries to </a:t>
            </a:r>
            <a:r>
              <a:rPr lang="en-US" sz="3600" dirty="0"/>
              <a:t>counteract </a:t>
            </a:r>
            <a:r>
              <a:rPr lang="en-US" sz="3600" dirty="0" smtClean="0"/>
              <a:t>the difficulties </a:t>
            </a:r>
            <a:r>
              <a:rPr lang="en-US" sz="3600" dirty="0"/>
              <a:t>and setbacks </a:t>
            </a:r>
            <a:r>
              <a:rPr lang="en-US" sz="3600" dirty="0" smtClean="0"/>
              <a:t>in the economical and </a:t>
            </a:r>
            <a:r>
              <a:rPr lang="en-US" sz="3600" dirty="0"/>
              <a:t> </a:t>
            </a:r>
            <a:r>
              <a:rPr lang="en-US" sz="3600" dirty="0" smtClean="0"/>
              <a:t>technological development.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600" dirty="0" smtClean="0"/>
              <a:t>And also know time is important to develop other magnitudes .</a:t>
            </a:r>
          </a:p>
          <a:p>
            <a:pPr algn="just"/>
            <a:r>
              <a:rPr lang="en-US" sz="3600" dirty="0"/>
              <a:t> </a:t>
            </a:r>
            <a:endParaRPr lang="es-DO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39" y="6262955"/>
            <a:ext cx="954761" cy="59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277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734096" y="2228043"/>
            <a:ext cx="107281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/>
              <a:t>That’s why having a reliable time base legally harmonized with embodiments </a:t>
            </a:r>
            <a:r>
              <a:rPr lang="en-US" sz="3600" dirty="0" smtClean="0"/>
              <a:t>of time </a:t>
            </a:r>
            <a:r>
              <a:rPr lang="en-US" sz="3600" dirty="0"/>
              <a:t>of other countries, </a:t>
            </a:r>
            <a:r>
              <a:rPr lang="en-US" sz="3600" dirty="0" smtClean="0"/>
              <a:t>provides </a:t>
            </a:r>
            <a:r>
              <a:rPr lang="en-US" sz="3600" dirty="0"/>
              <a:t>the Dominican </a:t>
            </a:r>
            <a:r>
              <a:rPr lang="en-US" sz="3600" dirty="0" smtClean="0"/>
              <a:t>Republic a great </a:t>
            </a:r>
            <a:r>
              <a:rPr lang="en-US" sz="3600" dirty="0"/>
              <a:t>tool to </a:t>
            </a:r>
            <a:r>
              <a:rPr lang="en-US" sz="3600" dirty="0" smtClean="0"/>
              <a:t>achieve </a:t>
            </a:r>
            <a:r>
              <a:rPr lang="en-US" sz="3600" dirty="0"/>
              <a:t>it´s </a:t>
            </a:r>
            <a:r>
              <a:rPr lang="en-US" sz="3600" dirty="0" smtClean="0"/>
              <a:t>goals in metrological area in short and long term.</a:t>
            </a:r>
            <a:endParaRPr lang="es-DO" sz="3600" dirty="0"/>
          </a:p>
          <a:p>
            <a:pPr algn="just"/>
            <a:endParaRPr lang="es-DO" sz="3600" dirty="0"/>
          </a:p>
          <a:p>
            <a:pPr algn="just"/>
            <a:endParaRPr lang="es-DO" sz="36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39" y="6262955"/>
            <a:ext cx="954761" cy="59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716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11367" y="1906078"/>
            <a:ext cx="105864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/>
              <a:t>With this advance we can </a:t>
            </a:r>
            <a:r>
              <a:rPr lang="en-US" sz="3600" dirty="0" smtClean="0"/>
              <a:t>become diffusers </a:t>
            </a:r>
            <a:r>
              <a:rPr lang="en-US" sz="3600" dirty="0"/>
              <a:t>of Legal </a:t>
            </a:r>
            <a:r>
              <a:rPr lang="en-US" sz="3600" dirty="0" smtClean="0"/>
              <a:t>time via:   Telephone , Internet, Radio Station</a:t>
            </a:r>
            <a:r>
              <a:rPr lang="en-US" sz="3600" dirty="0"/>
              <a:t> </a:t>
            </a:r>
            <a:r>
              <a:rPr lang="en-US" sz="3600" dirty="0" smtClean="0"/>
              <a:t>to be used in more </a:t>
            </a:r>
            <a:r>
              <a:rPr lang="en-US" sz="3600" dirty="0"/>
              <a:t>demanding </a:t>
            </a:r>
            <a:r>
              <a:rPr lang="en-US" sz="3600" dirty="0" smtClean="0"/>
              <a:t>applications </a:t>
            </a:r>
            <a:r>
              <a:rPr lang="en-US" sz="3600" dirty="0"/>
              <a:t>such as </a:t>
            </a:r>
            <a:r>
              <a:rPr lang="en-US" sz="3600" dirty="0" smtClean="0"/>
              <a:t>Telecommunications</a:t>
            </a:r>
            <a:r>
              <a:rPr lang="en-US" sz="3600" dirty="0"/>
              <a:t>, </a:t>
            </a:r>
            <a:r>
              <a:rPr lang="en-US" sz="3600" dirty="0" smtClean="0"/>
              <a:t>Synchronization </a:t>
            </a:r>
            <a:r>
              <a:rPr lang="en-US" sz="3600" dirty="0"/>
              <a:t>of </a:t>
            </a:r>
            <a:r>
              <a:rPr lang="en-US" sz="3600" dirty="0" smtClean="0"/>
              <a:t>Energy </a:t>
            </a:r>
            <a:r>
              <a:rPr lang="en-US" sz="3600" dirty="0"/>
              <a:t>N</a:t>
            </a:r>
            <a:r>
              <a:rPr lang="en-US" sz="3600" dirty="0" smtClean="0"/>
              <a:t>etworks</a:t>
            </a:r>
            <a:r>
              <a:rPr lang="en-US" sz="3600" dirty="0"/>
              <a:t>, </a:t>
            </a:r>
            <a:r>
              <a:rPr lang="en-US" sz="3600" dirty="0" smtClean="0"/>
              <a:t>Military </a:t>
            </a:r>
            <a:r>
              <a:rPr lang="en-US" sz="3600" dirty="0"/>
              <a:t>operations, </a:t>
            </a:r>
            <a:r>
              <a:rPr lang="en-US" sz="3600" dirty="0" smtClean="0"/>
              <a:t>Commercial </a:t>
            </a:r>
            <a:r>
              <a:rPr lang="en-US" sz="3600" dirty="0"/>
              <a:t>and </a:t>
            </a:r>
            <a:r>
              <a:rPr lang="en-US" sz="3600" dirty="0" smtClean="0"/>
              <a:t>Financial </a:t>
            </a:r>
            <a:r>
              <a:rPr lang="en-US" sz="3600" dirty="0"/>
              <a:t>T</a:t>
            </a:r>
            <a:r>
              <a:rPr lang="en-US" sz="3600" dirty="0" smtClean="0"/>
              <a:t>ransactions</a:t>
            </a:r>
            <a:r>
              <a:rPr lang="en-US" sz="3600" dirty="0"/>
              <a:t>, </a:t>
            </a:r>
            <a:r>
              <a:rPr lang="en-US" sz="3600" dirty="0" smtClean="0"/>
              <a:t>Digital Signature</a:t>
            </a:r>
            <a:r>
              <a:rPr lang="en-US" sz="3600" dirty="0"/>
              <a:t>.</a:t>
            </a:r>
            <a:endParaRPr lang="es-DO" sz="36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39" y="6262955"/>
            <a:ext cx="954761" cy="59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346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21219" y="2047743"/>
            <a:ext cx="108568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/>
              <a:t>We will also be able to offer services </a:t>
            </a:r>
            <a:r>
              <a:rPr lang="en-US" sz="3600" dirty="0"/>
              <a:t>to the industry such as: Homologation and Calibration of Digital Timers, Frequency Counters, Time Intervals, Signal Generators, Oscilloscopes etc.</a:t>
            </a:r>
            <a:endParaRPr lang="es-DO" sz="3600" dirty="0"/>
          </a:p>
          <a:p>
            <a:pPr algn="just"/>
            <a:endParaRPr lang="es-DO" sz="36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39" y="6262955"/>
            <a:ext cx="954761" cy="59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292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81826" y="1403797"/>
            <a:ext cx="101743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DO" sz="3600" dirty="0" err="1"/>
              <a:t>T</a:t>
            </a:r>
            <a:r>
              <a:rPr lang="es-DO" sz="3600" dirty="0" err="1" smtClean="0"/>
              <a:t>he</a:t>
            </a:r>
            <a:r>
              <a:rPr lang="es-DO" sz="3600" dirty="0" smtClean="0"/>
              <a:t> </a:t>
            </a:r>
            <a:r>
              <a:rPr lang="es-DO" sz="3600" dirty="0" err="1"/>
              <a:t>metrological</a:t>
            </a:r>
            <a:r>
              <a:rPr lang="es-DO" sz="3600" dirty="0"/>
              <a:t> </a:t>
            </a:r>
            <a:r>
              <a:rPr lang="es-DO" sz="3600" dirty="0" err="1"/>
              <a:t>objectives</a:t>
            </a:r>
            <a:r>
              <a:rPr lang="es-DO" sz="3600" dirty="0"/>
              <a:t> of </a:t>
            </a:r>
            <a:r>
              <a:rPr lang="es-DO" sz="3600" dirty="0" err="1"/>
              <a:t>the</a:t>
            </a:r>
            <a:r>
              <a:rPr lang="es-DO" sz="3600" dirty="0"/>
              <a:t> </a:t>
            </a:r>
            <a:r>
              <a:rPr lang="es-DO" sz="3600" dirty="0" err="1"/>
              <a:t>Dominican</a:t>
            </a:r>
            <a:r>
              <a:rPr lang="es-DO" sz="3600" dirty="0"/>
              <a:t> </a:t>
            </a:r>
            <a:r>
              <a:rPr lang="es-DO" sz="3600" dirty="0" err="1"/>
              <a:t>Republic</a:t>
            </a:r>
            <a:r>
              <a:rPr lang="es-DO" sz="3600" dirty="0"/>
              <a:t> in time and </a:t>
            </a:r>
            <a:r>
              <a:rPr lang="es-DO" sz="3600" dirty="0" err="1"/>
              <a:t>frequency</a:t>
            </a:r>
            <a:r>
              <a:rPr lang="es-DO" sz="3600" dirty="0"/>
              <a:t> </a:t>
            </a:r>
            <a:r>
              <a:rPr lang="es-DO" sz="3600" dirty="0" err="1"/>
              <a:t>have</a:t>
            </a:r>
            <a:r>
              <a:rPr lang="es-DO" sz="3600" dirty="0"/>
              <a:t> </a:t>
            </a:r>
            <a:r>
              <a:rPr lang="es-DO" sz="3600" dirty="0" err="1"/>
              <a:t>increased</a:t>
            </a:r>
            <a:r>
              <a:rPr lang="es-DO" sz="3600" dirty="0"/>
              <a:t> , </a:t>
            </a:r>
            <a:r>
              <a:rPr lang="es-DO" sz="3600" dirty="0" err="1"/>
              <a:t>today</a:t>
            </a:r>
            <a:r>
              <a:rPr lang="es-DO" sz="3600" dirty="0"/>
              <a:t> as </a:t>
            </a:r>
            <a:r>
              <a:rPr lang="es-DO" sz="3600" dirty="0" err="1"/>
              <a:t>well</a:t>
            </a:r>
            <a:r>
              <a:rPr lang="es-DO" sz="3600" dirty="0"/>
              <a:t> as </a:t>
            </a:r>
            <a:r>
              <a:rPr lang="es-DO" sz="3600" dirty="0" err="1"/>
              <a:t>providing</a:t>
            </a:r>
            <a:r>
              <a:rPr lang="es-DO" sz="3600" dirty="0"/>
              <a:t> </a:t>
            </a:r>
            <a:r>
              <a:rPr lang="es-DO" sz="3600" dirty="0" err="1"/>
              <a:t>services</a:t>
            </a:r>
            <a:r>
              <a:rPr lang="es-DO" sz="3600" dirty="0"/>
              <a:t> </a:t>
            </a:r>
            <a:r>
              <a:rPr lang="es-DO" sz="3600" dirty="0" err="1"/>
              <a:t>is</a:t>
            </a:r>
            <a:r>
              <a:rPr lang="es-DO" sz="3600" dirty="0"/>
              <a:t> </a:t>
            </a:r>
            <a:r>
              <a:rPr lang="es-DO" sz="3600" dirty="0" err="1"/>
              <a:t>also</a:t>
            </a:r>
            <a:r>
              <a:rPr lang="es-DO" sz="3600" dirty="0"/>
              <a:t> </a:t>
            </a:r>
            <a:r>
              <a:rPr lang="es-DO" sz="3600" dirty="0" err="1"/>
              <a:t>our</a:t>
            </a:r>
            <a:r>
              <a:rPr lang="es-DO" sz="3600" dirty="0"/>
              <a:t> </a:t>
            </a:r>
            <a:r>
              <a:rPr lang="es-DO" sz="3600" dirty="0" err="1"/>
              <a:t>goal</a:t>
            </a:r>
            <a:r>
              <a:rPr lang="es-DO" sz="3600" dirty="0"/>
              <a:t> </a:t>
            </a:r>
            <a:r>
              <a:rPr lang="es-DO" sz="3600" dirty="0" err="1"/>
              <a:t>to</a:t>
            </a:r>
            <a:r>
              <a:rPr lang="es-DO" sz="3600" dirty="0"/>
              <a:t> </a:t>
            </a:r>
            <a:r>
              <a:rPr lang="es-DO" sz="3600" dirty="0" err="1"/>
              <a:t>contribute</a:t>
            </a:r>
            <a:r>
              <a:rPr lang="es-DO" sz="3600" dirty="0"/>
              <a:t> </a:t>
            </a:r>
            <a:r>
              <a:rPr lang="es-DO" sz="3600" dirty="0" err="1"/>
              <a:t>to</a:t>
            </a:r>
            <a:r>
              <a:rPr lang="es-DO" sz="3600" dirty="0"/>
              <a:t> </a:t>
            </a:r>
            <a:r>
              <a:rPr lang="es-DO" sz="3600" dirty="0" err="1"/>
              <a:t>this</a:t>
            </a:r>
            <a:r>
              <a:rPr lang="es-DO" sz="3600" dirty="0"/>
              <a:t> </a:t>
            </a:r>
            <a:r>
              <a:rPr lang="es-DO" sz="3600" dirty="0" err="1"/>
              <a:t>great</a:t>
            </a:r>
            <a:r>
              <a:rPr lang="es-DO" sz="3600" dirty="0"/>
              <a:t> </a:t>
            </a:r>
            <a:r>
              <a:rPr lang="es-DO" sz="3600" dirty="0" err="1"/>
              <a:t>family</a:t>
            </a:r>
            <a:r>
              <a:rPr lang="es-DO" sz="3600" dirty="0"/>
              <a:t> of </a:t>
            </a:r>
            <a:r>
              <a:rPr lang="es-DO" sz="3600" dirty="0" err="1"/>
              <a:t>metrologists</a:t>
            </a:r>
            <a:r>
              <a:rPr lang="es-DO" sz="3600" dirty="0"/>
              <a:t>, </a:t>
            </a:r>
            <a:r>
              <a:rPr lang="es-DO" sz="3600" dirty="0" err="1"/>
              <a:t>who</a:t>
            </a:r>
            <a:r>
              <a:rPr lang="es-DO" sz="3600" dirty="0"/>
              <a:t> are </a:t>
            </a:r>
            <a:r>
              <a:rPr lang="es-DO" sz="3600" dirty="0" err="1"/>
              <a:t>not</a:t>
            </a:r>
            <a:r>
              <a:rPr lang="es-DO" sz="3600" dirty="0"/>
              <a:t> </a:t>
            </a:r>
            <a:r>
              <a:rPr lang="es-DO" sz="3600" dirty="0" err="1"/>
              <a:t>only</a:t>
            </a:r>
            <a:r>
              <a:rPr lang="es-DO" sz="3600" dirty="0"/>
              <a:t> </a:t>
            </a:r>
            <a:r>
              <a:rPr lang="es-DO" sz="3600" dirty="0" err="1"/>
              <a:t>thinking</a:t>
            </a:r>
            <a:r>
              <a:rPr lang="es-DO" sz="3600" dirty="0"/>
              <a:t> in </a:t>
            </a:r>
            <a:r>
              <a:rPr lang="es-DO" sz="3600" dirty="0" err="1"/>
              <a:t>their</a:t>
            </a:r>
            <a:r>
              <a:rPr lang="es-DO" sz="3600" dirty="0"/>
              <a:t> </a:t>
            </a:r>
            <a:r>
              <a:rPr lang="es-DO" sz="3600" dirty="0" err="1"/>
              <a:t>own</a:t>
            </a:r>
            <a:r>
              <a:rPr lang="es-DO" sz="3600" dirty="0"/>
              <a:t> </a:t>
            </a:r>
            <a:r>
              <a:rPr lang="es-DO" sz="3600" dirty="0" err="1"/>
              <a:t>countries</a:t>
            </a:r>
            <a:r>
              <a:rPr lang="es-DO" sz="3600" dirty="0"/>
              <a:t> </a:t>
            </a:r>
            <a:r>
              <a:rPr lang="es-DO" sz="3600" dirty="0" err="1"/>
              <a:t>if</a:t>
            </a:r>
            <a:r>
              <a:rPr lang="es-DO" sz="3600" dirty="0"/>
              <a:t> </a:t>
            </a:r>
            <a:r>
              <a:rPr lang="es-DO" sz="3600" dirty="0" err="1"/>
              <a:t>not</a:t>
            </a:r>
            <a:r>
              <a:rPr lang="es-DO" sz="3600" dirty="0"/>
              <a:t> </a:t>
            </a:r>
            <a:r>
              <a:rPr lang="es-DO" sz="3600" dirty="0" err="1"/>
              <a:t>for</a:t>
            </a:r>
            <a:r>
              <a:rPr lang="es-DO" sz="3600" dirty="0"/>
              <a:t> </a:t>
            </a:r>
            <a:r>
              <a:rPr lang="es-DO" sz="3600" dirty="0" err="1"/>
              <a:t>all</a:t>
            </a:r>
            <a:r>
              <a:rPr lang="es-DO" sz="3600" dirty="0"/>
              <a:t> </a:t>
            </a:r>
            <a:r>
              <a:rPr lang="es-DO" sz="3600" dirty="0" err="1"/>
              <a:t>countries</a:t>
            </a:r>
            <a:r>
              <a:rPr lang="es-DO" sz="3600" dirty="0"/>
              <a:t> in </a:t>
            </a:r>
            <a:r>
              <a:rPr lang="es-DO" sz="3600" dirty="0" err="1"/>
              <a:t>A</a:t>
            </a:r>
            <a:r>
              <a:rPr lang="es-DO" sz="3600" dirty="0" err="1" smtClean="0"/>
              <a:t>merica</a:t>
            </a:r>
            <a:r>
              <a:rPr lang="es-DO" sz="3600" dirty="0" smtClean="0"/>
              <a:t> and </a:t>
            </a:r>
            <a:r>
              <a:rPr lang="es-DO" sz="3600" dirty="0" err="1" smtClean="0"/>
              <a:t>the</a:t>
            </a:r>
            <a:r>
              <a:rPr lang="es-DO" sz="3600" dirty="0" smtClean="0"/>
              <a:t> </a:t>
            </a:r>
            <a:r>
              <a:rPr lang="es-DO" sz="3600" dirty="0" err="1" smtClean="0"/>
              <a:t>world</a:t>
            </a:r>
            <a:r>
              <a:rPr lang="es-DO" sz="3600" dirty="0"/>
              <a:t>.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39" y="6262955"/>
            <a:ext cx="954761" cy="59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031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71177" y="684348"/>
            <a:ext cx="25811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3600" dirty="0" err="1" smtClean="0"/>
              <a:t>Thank</a:t>
            </a:r>
            <a:r>
              <a:rPr lang="es-DO" sz="3600" dirty="0" smtClean="0"/>
              <a:t> </a:t>
            </a:r>
            <a:r>
              <a:rPr lang="es-DO" sz="3600" dirty="0" err="1" smtClean="0"/>
              <a:t>you</a:t>
            </a:r>
            <a:r>
              <a:rPr lang="es-DO" sz="3600" dirty="0" smtClean="0"/>
              <a:t> </a:t>
            </a:r>
            <a:endParaRPr lang="es-DO" sz="36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545" y="1700011"/>
            <a:ext cx="6874732" cy="3867037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695207" y="5656006"/>
            <a:ext cx="3027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Ing. Omar Reyes Herrera</a:t>
            </a:r>
            <a:endParaRPr lang="es-DO" dirty="0"/>
          </a:p>
        </p:txBody>
      </p:sp>
      <p:sp>
        <p:nvSpPr>
          <p:cNvPr id="5" name="CuadroTexto 4"/>
          <p:cNvSpPr txBox="1"/>
          <p:nvPr/>
        </p:nvSpPr>
        <p:spPr>
          <a:xfrm>
            <a:off x="4688557" y="6114296"/>
            <a:ext cx="304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omarrey17@hotmail.com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104596609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730</TotalTime>
  <Words>223</Words>
  <Application>Microsoft Office PowerPoint</Application>
  <PresentationFormat>Custom</PresentationFormat>
  <Paragraphs>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Espiral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DOMINICANO PARA LA CALIDAD  DOMINICAN INSTITUTE FOR QUALITY</dc:title>
  <dc:creator>Ian Omar</dc:creator>
  <cp:lastModifiedBy>Lombardi, Michael A.</cp:lastModifiedBy>
  <cp:revision>61</cp:revision>
  <dcterms:created xsi:type="dcterms:W3CDTF">2015-01-28T11:42:19Z</dcterms:created>
  <dcterms:modified xsi:type="dcterms:W3CDTF">2015-02-06T17:03:24Z</dcterms:modified>
</cp:coreProperties>
</file>