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21"/>
  </p:notesMasterIdLst>
  <p:sldIdLst>
    <p:sldId id="257" r:id="rId4"/>
    <p:sldId id="286" r:id="rId5"/>
    <p:sldId id="272" r:id="rId6"/>
    <p:sldId id="273" r:id="rId7"/>
    <p:sldId id="274" r:id="rId8"/>
    <p:sldId id="283" r:id="rId9"/>
    <p:sldId id="284" r:id="rId10"/>
    <p:sldId id="288" r:id="rId11"/>
    <p:sldId id="287" r:id="rId12"/>
    <p:sldId id="269" r:id="rId13"/>
    <p:sldId id="271" r:id="rId14"/>
    <p:sldId id="281" r:id="rId15"/>
    <p:sldId id="279" r:id="rId16"/>
    <p:sldId id="270" r:id="rId17"/>
    <p:sldId id="258" r:id="rId18"/>
    <p:sldId id="280"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81" autoAdjust="0"/>
  </p:normalViewPr>
  <p:slideViewPr>
    <p:cSldViewPr>
      <p:cViewPr>
        <p:scale>
          <a:sx n="132" d="100"/>
          <a:sy n="132" d="100"/>
        </p:scale>
        <p:origin x="-101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1EA03-E866-47AB-940F-3AAD3C4172E2}"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TT"/>
        </a:p>
      </dgm:t>
    </dgm:pt>
    <dgm:pt modelId="{5CF34795-B66E-4876-90A6-2EC9275ECE4F}">
      <dgm:prSet phldrT="[Text]"/>
      <dgm:spPr/>
      <dgm:t>
        <a:bodyPr/>
        <a:lstStyle/>
        <a:p>
          <a:r>
            <a:rPr lang="en-US" dirty="0" smtClean="0"/>
            <a:t>Metrology Division</a:t>
          </a:r>
          <a:endParaRPr lang="en-TT" dirty="0"/>
        </a:p>
      </dgm:t>
    </dgm:pt>
    <dgm:pt modelId="{EC9EA0B5-C6DA-4B50-8E58-D42FA5AA8C77}" type="parTrans" cxnId="{8F0C5388-9034-425B-A346-F4AC256A3773}">
      <dgm:prSet/>
      <dgm:spPr/>
      <dgm:t>
        <a:bodyPr/>
        <a:lstStyle/>
        <a:p>
          <a:endParaRPr lang="en-TT"/>
        </a:p>
      </dgm:t>
    </dgm:pt>
    <dgm:pt modelId="{15EFED19-BCDA-4CFA-990C-F384B6B3A15E}" type="sibTrans" cxnId="{8F0C5388-9034-425B-A346-F4AC256A3773}">
      <dgm:prSet/>
      <dgm:spPr/>
      <dgm:t>
        <a:bodyPr/>
        <a:lstStyle/>
        <a:p>
          <a:endParaRPr lang="en-TT"/>
        </a:p>
      </dgm:t>
    </dgm:pt>
    <dgm:pt modelId="{A41D327B-7BE9-4748-9DC7-2FEFA76A3A35}">
      <dgm:prSet phldrT="[Text]"/>
      <dgm:spPr/>
      <dgm:t>
        <a:bodyPr/>
        <a:lstStyle/>
        <a:p>
          <a:r>
            <a:rPr lang="en-US" dirty="0" smtClean="0"/>
            <a:t>Standardization Division</a:t>
          </a:r>
          <a:endParaRPr lang="en-TT" dirty="0"/>
        </a:p>
      </dgm:t>
    </dgm:pt>
    <dgm:pt modelId="{36D51A90-86BA-4F23-9E9A-59E8FCF12154}" type="parTrans" cxnId="{9853977A-E2AF-4A95-8E15-859F818F9332}">
      <dgm:prSet/>
      <dgm:spPr/>
      <dgm:t>
        <a:bodyPr/>
        <a:lstStyle/>
        <a:p>
          <a:endParaRPr lang="en-TT"/>
        </a:p>
      </dgm:t>
    </dgm:pt>
    <dgm:pt modelId="{8708802F-9D74-48B3-B5A2-A03323838593}" type="sibTrans" cxnId="{9853977A-E2AF-4A95-8E15-859F818F9332}">
      <dgm:prSet/>
      <dgm:spPr/>
      <dgm:t>
        <a:bodyPr/>
        <a:lstStyle/>
        <a:p>
          <a:endParaRPr lang="en-TT"/>
        </a:p>
      </dgm:t>
    </dgm:pt>
    <dgm:pt modelId="{DFCD7075-7AB8-435B-ACC3-1F80A33C06D9}">
      <dgm:prSet phldrT="[Text]"/>
      <dgm:spPr/>
      <dgm:t>
        <a:bodyPr/>
        <a:lstStyle/>
        <a:p>
          <a:r>
            <a:rPr lang="en-US" dirty="0" smtClean="0"/>
            <a:t>Certification Division</a:t>
          </a:r>
          <a:endParaRPr lang="en-TT" dirty="0"/>
        </a:p>
      </dgm:t>
    </dgm:pt>
    <dgm:pt modelId="{1E77518B-656D-4025-9283-B1672AC5A305}" type="parTrans" cxnId="{C748CF38-214F-43FF-9F45-FF17A8B70EED}">
      <dgm:prSet/>
      <dgm:spPr/>
      <dgm:t>
        <a:bodyPr/>
        <a:lstStyle/>
        <a:p>
          <a:endParaRPr lang="en-TT"/>
        </a:p>
      </dgm:t>
    </dgm:pt>
    <dgm:pt modelId="{95AF4251-759F-4BD1-B4D8-B9D45C687DFA}" type="sibTrans" cxnId="{C748CF38-214F-43FF-9F45-FF17A8B70EED}">
      <dgm:prSet/>
      <dgm:spPr/>
      <dgm:t>
        <a:bodyPr/>
        <a:lstStyle/>
        <a:p>
          <a:endParaRPr lang="en-TT"/>
        </a:p>
      </dgm:t>
    </dgm:pt>
    <dgm:pt modelId="{05112DDF-82C3-4FD8-BAA5-D2294C509693}">
      <dgm:prSet phldrT="[Text]"/>
      <dgm:spPr/>
      <dgm:t>
        <a:bodyPr/>
        <a:lstStyle/>
        <a:p>
          <a:r>
            <a:rPr lang="en-US" dirty="0" smtClean="0"/>
            <a:t>Laboratory Services Division</a:t>
          </a:r>
          <a:endParaRPr lang="en-TT" dirty="0"/>
        </a:p>
      </dgm:t>
    </dgm:pt>
    <dgm:pt modelId="{6D15F771-E210-419C-9C79-AB5D5AC73A1C}" type="parTrans" cxnId="{0D485E41-0672-4838-B564-E5E609DD7AFC}">
      <dgm:prSet/>
      <dgm:spPr/>
      <dgm:t>
        <a:bodyPr/>
        <a:lstStyle/>
        <a:p>
          <a:endParaRPr lang="en-TT"/>
        </a:p>
      </dgm:t>
    </dgm:pt>
    <dgm:pt modelId="{0C3E11C2-B86E-4451-B653-8EAA9B9BA926}" type="sibTrans" cxnId="{0D485E41-0672-4838-B564-E5E609DD7AFC}">
      <dgm:prSet/>
      <dgm:spPr/>
      <dgm:t>
        <a:bodyPr/>
        <a:lstStyle/>
        <a:p>
          <a:endParaRPr lang="en-TT"/>
        </a:p>
      </dgm:t>
    </dgm:pt>
    <dgm:pt modelId="{E7016F8F-13A9-494C-8D9C-4AF2E38C1C07}">
      <dgm:prSet phldrT="[Text]"/>
      <dgm:spPr/>
      <dgm:t>
        <a:bodyPr/>
        <a:lstStyle/>
        <a:p>
          <a:r>
            <a:rPr lang="en-US" dirty="0" smtClean="0"/>
            <a:t>Laboratory Accreditation</a:t>
          </a:r>
          <a:endParaRPr lang="en-TT" dirty="0"/>
        </a:p>
      </dgm:t>
    </dgm:pt>
    <dgm:pt modelId="{4A471257-6BC8-49C5-B49E-98B9271B486D}" type="parTrans" cxnId="{FB2160B2-959C-40C6-B073-ED54024E7C32}">
      <dgm:prSet/>
      <dgm:spPr/>
      <dgm:t>
        <a:bodyPr/>
        <a:lstStyle/>
        <a:p>
          <a:endParaRPr lang="en-TT"/>
        </a:p>
      </dgm:t>
    </dgm:pt>
    <dgm:pt modelId="{FEE3622B-59B4-4A4F-AF75-1B9CC112B660}" type="sibTrans" cxnId="{FB2160B2-959C-40C6-B073-ED54024E7C32}">
      <dgm:prSet/>
      <dgm:spPr/>
      <dgm:t>
        <a:bodyPr/>
        <a:lstStyle/>
        <a:p>
          <a:endParaRPr lang="en-TT"/>
        </a:p>
      </dgm:t>
    </dgm:pt>
    <dgm:pt modelId="{CC572875-20B6-4B14-80C9-3FAE2895D5CD}">
      <dgm:prSet phldrT="[Text]"/>
      <dgm:spPr/>
      <dgm:t>
        <a:bodyPr/>
        <a:lstStyle/>
        <a:p>
          <a:r>
            <a:rPr lang="en-US" dirty="0" smtClean="0"/>
            <a:t>Board of Directors</a:t>
          </a:r>
          <a:endParaRPr lang="en-TT" dirty="0"/>
        </a:p>
      </dgm:t>
    </dgm:pt>
    <dgm:pt modelId="{947D0031-6CC3-432B-A90A-9F784D17D3F9}" type="parTrans" cxnId="{D41FA434-AB2F-4D11-9FA2-B64533C3DDD4}">
      <dgm:prSet/>
      <dgm:spPr/>
      <dgm:t>
        <a:bodyPr/>
        <a:lstStyle/>
        <a:p>
          <a:endParaRPr lang="en-TT"/>
        </a:p>
      </dgm:t>
    </dgm:pt>
    <dgm:pt modelId="{D8C395B5-A9F1-4B98-9771-94A7744F6F1D}" type="sibTrans" cxnId="{D41FA434-AB2F-4D11-9FA2-B64533C3DDD4}">
      <dgm:prSet/>
      <dgm:spPr/>
      <dgm:t>
        <a:bodyPr/>
        <a:lstStyle/>
        <a:p>
          <a:endParaRPr lang="en-TT"/>
        </a:p>
      </dgm:t>
    </dgm:pt>
    <dgm:pt modelId="{D611A53E-F7C1-4D34-A094-59AF5DC04ED7}">
      <dgm:prSet phldrT="[Text]"/>
      <dgm:spPr/>
      <dgm:t>
        <a:bodyPr/>
        <a:lstStyle/>
        <a:p>
          <a:r>
            <a:rPr lang="en-US" dirty="0" smtClean="0"/>
            <a:t>TTBS, </a:t>
          </a:r>
          <a:br>
            <a:rPr lang="en-US" dirty="0" smtClean="0"/>
          </a:br>
          <a:r>
            <a:rPr lang="en-US" dirty="0" smtClean="0"/>
            <a:t>Executive Director</a:t>
          </a:r>
          <a:endParaRPr lang="en-TT" dirty="0"/>
        </a:p>
      </dgm:t>
    </dgm:pt>
    <dgm:pt modelId="{001BFB17-3D5B-4917-BDD4-81287EF9BC14}" type="parTrans" cxnId="{2BADEDD4-AFC9-43C0-83F7-425F53AE7D44}">
      <dgm:prSet/>
      <dgm:spPr/>
      <dgm:t>
        <a:bodyPr/>
        <a:lstStyle/>
        <a:p>
          <a:endParaRPr lang="en-TT"/>
        </a:p>
      </dgm:t>
    </dgm:pt>
    <dgm:pt modelId="{2F35D820-8A07-41B8-8ED3-962434004F02}" type="sibTrans" cxnId="{2BADEDD4-AFC9-43C0-83F7-425F53AE7D44}">
      <dgm:prSet/>
      <dgm:spPr/>
      <dgm:t>
        <a:bodyPr/>
        <a:lstStyle/>
        <a:p>
          <a:endParaRPr lang="en-TT"/>
        </a:p>
      </dgm:t>
    </dgm:pt>
    <dgm:pt modelId="{15332E16-7D00-4E79-8675-57737442E202}">
      <dgm:prSet phldrT="[Text]"/>
      <dgm:spPr/>
      <dgm:t>
        <a:bodyPr/>
        <a:lstStyle/>
        <a:p>
          <a:r>
            <a:rPr lang="en-US" dirty="0" smtClean="0"/>
            <a:t>Implementation Division</a:t>
          </a:r>
          <a:endParaRPr lang="en-TT" dirty="0"/>
        </a:p>
      </dgm:t>
    </dgm:pt>
    <dgm:pt modelId="{52337ECC-EE66-4628-9F89-E0489619ED25}" type="parTrans" cxnId="{F93F0769-E511-4971-83F2-5C7E09D0079A}">
      <dgm:prSet/>
      <dgm:spPr/>
      <dgm:t>
        <a:bodyPr/>
        <a:lstStyle/>
        <a:p>
          <a:endParaRPr lang="en-TT"/>
        </a:p>
      </dgm:t>
    </dgm:pt>
    <dgm:pt modelId="{6C7747BC-855D-428B-ACB4-049F83DC9A22}" type="sibTrans" cxnId="{F93F0769-E511-4971-83F2-5C7E09D0079A}">
      <dgm:prSet/>
      <dgm:spPr/>
      <dgm:t>
        <a:bodyPr/>
        <a:lstStyle/>
        <a:p>
          <a:endParaRPr lang="en-TT"/>
        </a:p>
      </dgm:t>
    </dgm:pt>
    <dgm:pt modelId="{ED2E6FF6-3E4E-4981-9827-C3DAAF3AB6D1}" type="pres">
      <dgm:prSet presAssocID="{41D1EA03-E866-47AB-940F-3AAD3C4172E2}" presName="hierChild1" presStyleCnt="0">
        <dgm:presLayoutVars>
          <dgm:chPref val="1"/>
          <dgm:dir/>
          <dgm:animOne val="branch"/>
          <dgm:animLvl val="lvl"/>
          <dgm:resizeHandles/>
        </dgm:presLayoutVars>
      </dgm:prSet>
      <dgm:spPr/>
      <dgm:t>
        <a:bodyPr/>
        <a:lstStyle/>
        <a:p>
          <a:endParaRPr lang="en-TT"/>
        </a:p>
      </dgm:t>
    </dgm:pt>
    <dgm:pt modelId="{E24CF395-0C31-4FD3-B702-40D3BECC2A2D}" type="pres">
      <dgm:prSet presAssocID="{CC572875-20B6-4B14-80C9-3FAE2895D5CD}" presName="hierRoot1" presStyleCnt="0"/>
      <dgm:spPr/>
    </dgm:pt>
    <dgm:pt modelId="{D15C581D-C0FB-41CF-AE3A-BDB9538C6A46}" type="pres">
      <dgm:prSet presAssocID="{CC572875-20B6-4B14-80C9-3FAE2895D5CD}" presName="composite" presStyleCnt="0"/>
      <dgm:spPr/>
    </dgm:pt>
    <dgm:pt modelId="{55C324D6-D4A0-42D4-92E8-4A6043EC1100}" type="pres">
      <dgm:prSet presAssocID="{CC572875-20B6-4B14-80C9-3FAE2895D5CD}" presName="background" presStyleLbl="node0" presStyleIdx="0" presStyleCnt="1"/>
      <dgm:spPr/>
    </dgm:pt>
    <dgm:pt modelId="{405D21B0-5BC3-4553-B7B1-0B00FDFC10DF}" type="pres">
      <dgm:prSet presAssocID="{CC572875-20B6-4B14-80C9-3FAE2895D5CD}" presName="text" presStyleLbl="fgAcc0" presStyleIdx="0" presStyleCnt="1">
        <dgm:presLayoutVars>
          <dgm:chPref val="3"/>
        </dgm:presLayoutVars>
      </dgm:prSet>
      <dgm:spPr/>
      <dgm:t>
        <a:bodyPr/>
        <a:lstStyle/>
        <a:p>
          <a:endParaRPr lang="en-TT"/>
        </a:p>
      </dgm:t>
    </dgm:pt>
    <dgm:pt modelId="{FA39639F-E6C2-4B63-A489-52CD84E0090E}" type="pres">
      <dgm:prSet presAssocID="{CC572875-20B6-4B14-80C9-3FAE2895D5CD}" presName="hierChild2" presStyleCnt="0"/>
      <dgm:spPr/>
    </dgm:pt>
    <dgm:pt modelId="{082465BF-6B85-46CE-A36D-4EBCC4593007}" type="pres">
      <dgm:prSet presAssocID="{001BFB17-3D5B-4917-BDD4-81287EF9BC14}" presName="Name10" presStyleLbl="parChTrans1D2" presStyleIdx="0" presStyleCnt="1"/>
      <dgm:spPr/>
      <dgm:t>
        <a:bodyPr/>
        <a:lstStyle/>
        <a:p>
          <a:endParaRPr lang="en-TT"/>
        </a:p>
      </dgm:t>
    </dgm:pt>
    <dgm:pt modelId="{A9007E51-37E5-4EF9-B065-BB75108DCCF3}" type="pres">
      <dgm:prSet presAssocID="{D611A53E-F7C1-4D34-A094-59AF5DC04ED7}" presName="hierRoot2" presStyleCnt="0"/>
      <dgm:spPr/>
    </dgm:pt>
    <dgm:pt modelId="{8AFDA8FA-26B9-4AE0-B925-8906A70E67F1}" type="pres">
      <dgm:prSet presAssocID="{D611A53E-F7C1-4D34-A094-59AF5DC04ED7}" presName="composite2" presStyleCnt="0"/>
      <dgm:spPr/>
    </dgm:pt>
    <dgm:pt modelId="{B7A49102-CBCF-40E2-9062-B40ECE72CC2F}" type="pres">
      <dgm:prSet presAssocID="{D611A53E-F7C1-4D34-A094-59AF5DC04ED7}" presName="background2" presStyleLbl="node2" presStyleIdx="0" presStyleCnt="1"/>
      <dgm:spPr/>
    </dgm:pt>
    <dgm:pt modelId="{C87BE46E-06EB-464E-A60C-B8FC696B3F51}" type="pres">
      <dgm:prSet presAssocID="{D611A53E-F7C1-4D34-A094-59AF5DC04ED7}" presName="text2" presStyleLbl="fgAcc2" presStyleIdx="0" presStyleCnt="1">
        <dgm:presLayoutVars>
          <dgm:chPref val="3"/>
        </dgm:presLayoutVars>
      </dgm:prSet>
      <dgm:spPr/>
      <dgm:t>
        <a:bodyPr/>
        <a:lstStyle/>
        <a:p>
          <a:endParaRPr lang="en-TT"/>
        </a:p>
      </dgm:t>
    </dgm:pt>
    <dgm:pt modelId="{93E9FD18-9A53-44FE-97C3-E2421AF4B4E8}" type="pres">
      <dgm:prSet presAssocID="{D611A53E-F7C1-4D34-A094-59AF5DC04ED7}" presName="hierChild3" presStyleCnt="0"/>
      <dgm:spPr/>
    </dgm:pt>
    <dgm:pt modelId="{27EB5364-D098-4348-B849-9CE5B3712374}" type="pres">
      <dgm:prSet presAssocID="{36D51A90-86BA-4F23-9E9A-59E8FCF12154}" presName="Name17" presStyleLbl="parChTrans1D3" presStyleIdx="0" presStyleCnt="6"/>
      <dgm:spPr/>
      <dgm:t>
        <a:bodyPr/>
        <a:lstStyle/>
        <a:p>
          <a:endParaRPr lang="en-TT"/>
        </a:p>
      </dgm:t>
    </dgm:pt>
    <dgm:pt modelId="{17F0815D-030A-405E-9E84-36B0FFB4ECD0}" type="pres">
      <dgm:prSet presAssocID="{A41D327B-7BE9-4748-9DC7-2FEFA76A3A35}" presName="hierRoot3" presStyleCnt="0"/>
      <dgm:spPr/>
    </dgm:pt>
    <dgm:pt modelId="{E5E9816C-0B69-4C98-A35C-6B366CB0D2D6}" type="pres">
      <dgm:prSet presAssocID="{A41D327B-7BE9-4748-9DC7-2FEFA76A3A35}" presName="composite3" presStyleCnt="0"/>
      <dgm:spPr/>
    </dgm:pt>
    <dgm:pt modelId="{758E1136-260C-4AAF-9DDB-38C255B92CF0}" type="pres">
      <dgm:prSet presAssocID="{A41D327B-7BE9-4748-9DC7-2FEFA76A3A35}" presName="background3" presStyleLbl="node3" presStyleIdx="0" presStyleCnt="6"/>
      <dgm:spPr/>
    </dgm:pt>
    <dgm:pt modelId="{A504B649-1022-4503-B921-2A9E69CC951F}" type="pres">
      <dgm:prSet presAssocID="{A41D327B-7BE9-4748-9DC7-2FEFA76A3A35}" presName="text3" presStyleLbl="fgAcc3" presStyleIdx="0" presStyleCnt="6">
        <dgm:presLayoutVars>
          <dgm:chPref val="3"/>
        </dgm:presLayoutVars>
      </dgm:prSet>
      <dgm:spPr/>
      <dgm:t>
        <a:bodyPr/>
        <a:lstStyle/>
        <a:p>
          <a:endParaRPr lang="en-TT"/>
        </a:p>
      </dgm:t>
    </dgm:pt>
    <dgm:pt modelId="{8DAA5DF2-FE34-4607-9C3C-180E902076B8}" type="pres">
      <dgm:prSet presAssocID="{A41D327B-7BE9-4748-9DC7-2FEFA76A3A35}" presName="hierChild4" presStyleCnt="0"/>
      <dgm:spPr/>
    </dgm:pt>
    <dgm:pt modelId="{003B4389-201F-4B72-B671-B11953A073CB}" type="pres">
      <dgm:prSet presAssocID="{1E77518B-656D-4025-9283-B1672AC5A305}" presName="Name17" presStyleLbl="parChTrans1D3" presStyleIdx="1" presStyleCnt="6"/>
      <dgm:spPr/>
      <dgm:t>
        <a:bodyPr/>
        <a:lstStyle/>
        <a:p>
          <a:endParaRPr lang="en-TT"/>
        </a:p>
      </dgm:t>
    </dgm:pt>
    <dgm:pt modelId="{A6D44F08-1E24-468E-9E79-05DE7605D05F}" type="pres">
      <dgm:prSet presAssocID="{DFCD7075-7AB8-435B-ACC3-1F80A33C06D9}" presName="hierRoot3" presStyleCnt="0"/>
      <dgm:spPr/>
    </dgm:pt>
    <dgm:pt modelId="{D9AB88F7-6ABC-48E6-99E9-46F0A72A8916}" type="pres">
      <dgm:prSet presAssocID="{DFCD7075-7AB8-435B-ACC3-1F80A33C06D9}" presName="composite3" presStyleCnt="0"/>
      <dgm:spPr/>
    </dgm:pt>
    <dgm:pt modelId="{2EA5C74A-4DD4-4243-8E28-1284FD176997}" type="pres">
      <dgm:prSet presAssocID="{DFCD7075-7AB8-435B-ACC3-1F80A33C06D9}" presName="background3" presStyleLbl="node3" presStyleIdx="1" presStyleCnt="6"/>
      <dgm:spPr/>
    </dgm:pt>
    <dgm:pt modelId="{DBDCA7C1-933C-4148-A484-775202E06EAC}" type="pres">
      <dgm:prSet presAssocID="{DFCD7075-7AB8-435B-ACC3-1F80A33C06D9}" presName="text3" presStyleLbl="fgAcc3" presStyleIdx="1" presStyleCnt="6">
        <dgm:presLayoutVars>
          <dgm:chPref val="3"/>
        </dgm:presLayoutVars>
      </dgm:prSet>
      <dgm:spPr/>
      <dgm:t>
        <a:bodyPr/>
        <a:lstStyle/>
        <a:p>
          <a:endParaRPr lang="en-TT"/>
        </a:p>
      </dgm:t>
    </dgm:pt>
    <dgm:pt modelId="{6C791726-2F89-4E77-A9EB-4A32ED46A120}" type="pres">
      <dgm:prSet presAssocID="{DFCD7075-7AB8-435B-ACC3-1F80A33C06D9}" presName="hierChild4" presStyleCnt="0"/>
      <dgm:spPr/>
    </dgm:pt>
    <dgm:pt modelId="{FE802A5D-0BBF-45CF-A3CA-183C37420BB8}" type="pres">
      <dgm:prSet presAssocID="{EC9EA0B5-C6DA-4B50-8E58-D42FA5AA8C77}" presName="Name17" presStyleLbl="parChTrans1D3" presStyleIdx="2" presStyleCnt="6"/>
      <dgm:spPr/>
      <dgm:t>
        <a:bodyPr/>
        <a:lstStyle/>
        <a:p>
          <a:endParaRPr lang="en-TT"/>
        </a:p>
      </dgm:t>
    </dgm:pt>
    <dgm:pt modelId="{1B9F5F8C-8971-4C39-8A7A-5A85BB29A24D}" type="pres">
      <dgm:prSet presAssocID="{5CF34795-B66E-4876-90A6-2EC9275ECE4F}" presName="hierRoot3" presStyleCnt="0"/>
      <dgm:spPr/>
    </dgm:pt>
    <dgm:pt modelId="{2C7920C4-C904-44D8-A814-9CD05837D1A3}" type="pres">
      <dgm:prSet presAssocID="{5CF34795-B66E-4876-90A6-2EC9275ECE4F}" presName="composite3" presStyleCnt="0"/>
      <dgm:spPr/>
    </dgm:pt>
    <dgm:pt modelId="{9D305F8B-59A7-4112-8531-ADB63AC596B7}" type="pres">
      <dgm:prSet presAssocID="{5CF34795-B66E-4876-90A6-2EC9275ECE4F}" presName="background3" presStyleLbl="node3" presStyleIdx="2" presStyleCnt="6"/>
      <dgm:spPr/>
    </dgm:pt>
    <dgm:pt modelId="{23636B7D-E893-4B2E-AA3E-5B5074FAA800}" type="pres">
      <dgm:prSet presAssocID="{5CF34795-B66E-4876-90A6-2EC9275ECE4F}" presName="text3" presStyleLbl="fgAcc3" presStyleIdx="2" presStyleCnt="6">
        <dgm:presLayoutVars>
          <dgm:chPref val="3"/>
        </dgm:presLayoutVars>
      </dgm:prSet>
      <dgm:spPr/>
      <dgm:t>
        <a:bodyPr/>
        <a:lstStyle/>
        <a:p>
          <a:endParaRPr lang="en-TT"/>
        </a:p>
      </dgm:t>
    </dgm:pt>
    <dgm:pt modelId="{75FB7C54-ED75-464A-997A-1CA453DD9B37}" type="pres">
      <dgm:prSet presAssocID="{5CF34795-B66E-4876-90A6-2EC9275ECE4F}" presName="hierChild4" presStyleCnt="0"/>
      <dgm:spPr/>
    </dgm:pt>
    <dgm:pt modelId="{E04E7245-71F1-463A-B67F-BFCA991911AD}" type="pres">
      <dgm:prSet presAssocID="{6D15F771-E210-419C-9C79-AB5D5AC73A1C}" presName="Name17" presStyleLbl="parChTrans1D3" presStyleIdx="3" presStyleCnt="6"/>
      <dgm:spPr/>
      <dgm:t>
        <a:bodyPr/>
        <a:lstStyle/>
        <a:p>
          <a:endParaRPr lang="en-TT"/>
        </a:p>
      </dgm:t>
    </dgm:pt>
    <dgm:pt modelId="{0BBC89BA-7B4C-4E54-821C-1083051FA4A0}" type="pres">
      <dgm:prSet presAssocID="{05112DDF-82C3-4FD8-BAA5-D2294C509693}" presName="hierRoot3" presStyleCnt="0"/>
      <dgm:spPr/>
    </dgm:pt>
    <dgm:pt modelId="{76B002D6-8C0D-42AC-85E2-190F5ACB035D}" type="pres">
      <dgm:prSet presAssocID="{05112DDF-82C3-4FD8-BAA5-D2294C509693}" presName="composite3" presStyleCnt="0"/>
      <dgm:spPr/>
    </dgm:pt>
    <dgm:pt modelId="{E881E7BE-535B-4C26-875E-1D23617EBD72}" type="pres">
      <dgm:prSet presAssocID="{05112DDF-82C3-4FD8-BAA5-D2294C509693}" presName="background3" presStyleLbl="node3" presStyleIdx="3" presStyleCnt="6"/>
      <dgm:spPr/>
    </dgm:pt>
    <dgm:pt modelId="{AD69BD67-CA86-4B8A-BC47-3F00C0FFDF52}" type="pres">
      <dgm:prSet presAssocID="{05112DDF-82C3-4FD8-BAA5-D2294C509693}" presName="text3" presStyleLbl="fgAcc3" presStyleIdx="3" presStyleCnt="6">
        <dgm:presLayoutVars>
          <dgm:chPref val="3"/>
        </dgm:presLayoutVars>
      </dgm:prSet>
      <dgm:spPr/>
      <dgm:t>
        <a:bodyPr/>
        <a:lstStyle/>
        <a:p>
          <a:endParaRPr lang="en-TT"/>
        </a:p>
      </dgm:t>
    </dgm:pt>
    <dgm:pt modelId="{E47FA54A-0903-448B-9FCC-1A60BA110437}" type="pres">
      <dgm:prSet presAssocID="{05112DDF-82C3-4FD8-BAA5-D2294C509693}" presName="hierChild4" presStyleCnt="0"/>
      <dgm:spPr/>
    </dgm:pt>
    <dgm:pt modelId="{AD3A1B5F-F603-4353-8E0A-319526910E68}" type="pres">
      <dgm:prSet presAssocID="{52337ECC-EE66-4628-9F89-E0489619ED25}" presName="Name17" presStyleLbl="parChTrans1D3" presStyleIdx="4" presStyleCnt="6"/>
      <dgm:spPr/>
      <dgm:t>
        <a:bodyPr/>
        <a:lstStyle/>
        <a:p>
          <a:endParaRPr lang="en-TT"/>
        </a:p>
      </dgm:t>
    </dgm:pt>
    <dgm:pt modelId="{C96C0E88-8130-4D2F-935A-0A5842E01E99}" type="pres">
      <dgm:prSet presAssocID="{15332E16-7D00-4E79-8675-57737442E202}" presName="hierRoot3" presStyleCnt="0"/>
      <dgm:spPr/>
    </dgm:pt>
    <dgm:pt modelId="{898528D3-3430-4B90-BAD5-8A1261986C7F}" type="pres">
      <dgm:prSet presAssocID="{15332E16-7D00-4E79-8675-57737442E202}" presName="composite3" presStyleCnt="0"/>
      <dgm:spPr/>
    </dgm:pt>
    <dgm:pt modelId="{936ABFEE-704C-425C-91B2-CCBE49B22A85}" type="pres">
      <dgm:prSet presAssocID="{15332E16-7D00-4E79-8675-57737442E202}" presName="background3" presStyleLbl="node3" presStyleIdx="4" presStyleCnt="6"/>
      <dgm:spPr/>
    </dgm:pt>
    <dgm:pt modelId="{5FA1B0E9-23D4-4863-9650-ABECC45F2ECF}" type="pres">
      <dgm:prSet presAssocID="{15332E16-7D00-4E79-8675-57737442E202}" presName="text3" presStyleLbl="fgAcc3" presStyleIdx="4" presStyleCnt="6">
        <dgm:presLayoutVars>
          <dgm:chPref val="3"/>
        </dgm:presLayoutVars>
      </dgm:prSet>
      <dgm:spPr/>
      <dgm:t>
        <a:bodyPr/>
        <a:lstStyle/>
        <a:p>
          <a:endParaRPr lang="en-TT"/>
        </a:p>
      </dgm:t>
    </dgm:pt>
    <dgm:pt modelId="{C67B214C-0FCB-4508-9F1F-4D138D6E288F}" type="pres">
      <dgm:prSet presAssocID="{15332E16-7D00-4E79-8675-57737442E202}" presName="hierChild4" presStyleCnt="0"/>
      <dgm:spPr/>
    </dgm:pt>
    <dgm:pt modelId="{94E7335B-77E8-429D-987A-43B80D22A603}" type="pres">
      <dgm:prSet presAssocID="{4A471257-6BC8-49C5-B49E-98B9271B486D}" presName="Name17" presStyleLbl="parChTrans1D3" presStyleIdx="5" presStyleCnt="6"/>
      <dgm:spPr/>
      <dgm:t>
        <a:bodyPr/>
        <a:lstStyle/>
        <a:p>
          <a:endParaRPr lang="en-TT"/>
        </a:p>
      </dgm:t>
    </dgm:pt>
    <dgm:pt modelId="{22A84A76-2361-4ECF-8C9B-AE01F0A4C8E1}" type="pres">
      <dgm:prSet presAssocID="{E7016F8F-13A9-494C-8D9C-4AF2E38C1C07}" presName="hierRoot3" presStyleCnt="0"/>
      <dgm:spPr/>
    </dgm:pt>
    <dgm:pt modelId="{C3B4B0DB-2F7D-41E1-B51A-739355D75E78}" type="pres">
      <dgm:prSet presAssocID="{E7016F8F-13A9-494C-8D9C-4AF2E38C1C07}" presName="composite3" presStyleCnt="0"/>
      <dgm:spPr/>
    </dgm:pt>
    <dgm:pt modelId="{F6257D06-A353-406B-943F-648AD65F54D2}" type="pres">
      <dgm:prSet presAssocID="{E7016F8F-13A9-494C-8D9C-4AF2E38C1C07}" presName="background3" presStyleLbl="node3" presStyleIdx="5" presStyleCnt="6"/>
      <dgm:spPr/>
    </dgm:pt>
    <dgm:pt modelId="{9C25B066-5C0B-4BB3-81DC-51389980B53E}" type="pres">
      <dgm:prSet presAssocID="{E7016F8F-13A9-494C-8D9C-4AF2E38C1C07}" presName="text3" presStyleLbl="fgAcc3" presStyleIdx="5" presStyleCnt="6">
        <dgm:presLayoutVars>
          <dgm:chPref val="3"/>
        </dgm:presLayoutVars>
      </dgm:prSet>
      <dgm:spPr/>
      <dgm:t>
        <a:bodyPr/>
        <a:lstStyle/>
        <a:p>
          <a:endParaRPr lang="en-TT"/>
        </a:p>
      </dgm:t>
    </dgm:pt>
    <dgm:pt modelId="{D9A4CF10-BF69-4776-8BEA-C67571CC26DA}" type="pres">
      <dgm:prSet presAssocID="{E7016F8F-13A9-494C-8D9C-4AF2E38C1C07}" presName="hierChild4" presStyleCnt="0"/>
      <dgm:spPr/>
    </dgm:pt>
  </dgm:ptLst>
  <dgm:cxnLst>
    <dgm:cxn modelId="{F3D14095-90AB-4A33-AE6E-C274A92B8284}" type="presOf" srcId="{DFCD7075-7AB8-435B-ACC3-1F80A33C06D9}" destId="{DBDCA7C1-933C-4148-A484-775202E06EAC}" srcOrd="0" destOrd="0" presId="urn:microsoft.com/office/officeart/2005/8/layout/hierarchy1"/>
    <dgm:cxn modelId="{D41FA434-AB2F-4D11-9FA2-B64533C3DDD4}" srcId="{41D1EA03-E866-47AB-940F-3AAD3C4172E2}" destId="{CC572875-20B6-4B14-80C9-3FAE2895D5CD}" srcOrd="0" destOrd="0" parTransId="{947D0031-6CC3-432B-A90A-9F784D17D3F9}" sibTransId="{D8C395B5-A9F1-4B98-9771-94A7744F6F1D}"/>
    <dgm:cxn modelId="{DB0E67CA-4F9A-4CB5-85B4-CACA156063C0}" type="presOf" srcId="{001BFB17-3D5B-4917-BDD4-81287EF9BC14}" destId="{082465BF-6B85-46CE-A36D-4EBCC4593007}" srcOrd="0" destOrd="0" presId="urn:microsoft.com/office/officeart/2005/8/layout/hierarchy1"/>
    <dgm:cxn modelId="{823AA9F1-8998-411B-8F98-03A7DF88B28B}" type="presOf" srcId="{15332E16-7D00-4E79-8675-57737442E202}" destId="{5FA1B0E9-23D4-4863-9650-ABECC45F2ECF}" srcOrd="0" destOrd="0" presId="urn:microsoft.com/office/officeart/2005/8/layout/hierarchy1"/>
    <dgm:cxn modelId="{9853977A-E2AF-4A95-8E15-859F818F9332}" srcId="{D611A53E-F7C1-4D34-A094-59AF5DC04ED7}" destId="{A41D327B-7BE9-4748-9DC7-2FEFA76A3A35}" srcOrd="0" destOrd="0" parTransId="{36D51A90-86BA-4F23-9E9A-59E8FCF12154}" sibTransId="{8708802F-9D74-48B3-B5A2-A03323838593}"/>
    <dgm:cxn modelId="{9DC7B2F0-D384-44DA-9B70-697A8C26E949}" type="presOf" srcId="{41D1EA03-E866-47AB-940F-3AAD3C4172E2}" destId="{ED2E6FF6-3E4E-4981-9827-C3DAAF3AB6D1}" srcOrd="0" destOrd="0" presId="urn:microsoft.com/office/officeart/2005/8/layout/hierarchy1"/>
    <dgm:cxn modelId="{AF56A0C4-CBA9-4920-A55C-A6405B4BBAF8}" type="presOf" srcId="{4A471257-6BC8-49C5-B49E-98B9271B486D}" destId="{94E7335B-77E8-429D-987A-43B80D22A603}" srcOrd="0" destOrd="0" presId="urn:microsoft.com/office/officeart/2005/8/layout/hierarchy1"/>
    <dgm:cxn modelId="{AE409085-7B89-49E7-B5A1-F4A4E02F6036}" type="presOf" srcId="{36D51A90-86BA-4F23-9E9A-59E8FCF12154}" destId="{27EB5364-D098-4348-B849-9CE5B3712374}" srcOrd="0" destOrd="0" presId="urn:microsoft.com/office/officeart/2005/8/layout/hierarchy1"/>
    <dgm:cxn modelId="{B028CE55-842B-49F9-A3BB-66AAFACFDCFA}" type="presOf" srcId="{05112DDF-82C3-4FD8-BAA5-D2294C509693}" destId="{AD69BD67-CA86-4B8A-BC47-3F00C0FFDF52}" srcOrd="0" destOrd="0" presId="urn:microsoft.com/office/officeart/2005/8/layout/hierarchy1"/>
    <dgm:cxn modelId="{8F0C5388-9034-425B-A346-F4AC256A3773}" srcId="{D611A53E-F7C1-4D34-A094-59AF5DC04ED7}" destId="{5CF34795-B66E-4876-90A6-2EC9275ECE4F}" srcOrd="2" destOrd="0" parTransId="{EC9EA0B5-C6DA-4B50-8E58-D42FA5AA8C77}" sibTransId="{15EFED19-BCDA-4CFA-990C-F384B6B3A15E}"/>
    <dgm:cxn modelId="{86195346-EEDB-4C40-BFFA-6A52EB2BC310}" type="presOf" srcId="{D611A53E-F7C1-4D34-A094-59AF5DC04ED7}" destId="{C87BE46E-06EB-464E-A60C-B8FC696B3F51}" srcOrd="0" destOrd="0" presId="urn:microsoft.com/office/officeart/2005/8/layout/hierarchy1"/>
    <dgm:cxn modelId="{F4997F6C-187E-48E8-81ED-3B0220E70863}" type="presOf" srcId="{EC9EA0B5-C6DA-4B50-8E58-D42FA5AA8C77}" destId="{FE802A5D-0BBF-45CF-A3CA-183C37420BB8}" srcOrd="0" destOrd="0" presId="urn:microsoft.com/office/officeart/2005/8/layout/hierarchy1"/>
    <dgm:cxn modelId="{CEE3165F-23F8-46B1-9C69-F63D12EFAA12}" type="presOf" srcId="{6D15F771-E210-419C-9C79-AB5D5AC73A1C}" destId="{E04E7245-71F1-463A-B67F-BFCA991911AD}" srcOrd="0" destOrd="0" presId="urn:microsoft.com/office/officeart/2005/8/layout/hierarchy1"/>
    <dgm:cxn modelId="{FB2160B2-959C-40C6-B073-ED54024E7C32}" srcId="{D611A53E-F7C1-4D34-A094-59AF5DC04ED7}" destId="{E7016F8F-13A9-494C-8D9C-4AF2E38C1C07}" srcOrd="5" destOrd="0" parTransId="{4A471257-6BC8-49C5-B49E-98B9271B486D}" sibTransId="{FEE3622B-59B4-4A4F-AF75-1B9CC112B660}"/>
    <dgm:cxn modelId="{C748CF38-214F-43FF-9F45-FF17A8B70EED}" srcId="{D611A53E-F7C1-4D34-A094-59AF5DC04ED7}" destId="{DFCD7075-7AB8-435B-ACC3-1F80A33C06D9}" srcOrd="1" destOrd="0" parTransId="{1E77518B-656D-4025-9283-B1672AC5A305}" sibTransId="{95AF4251-759F-4BD1-B4D8-B9D45C687DFA}"/>
    <dgm:cxn modelId="{15CF9B3A-A062-40F2-86ED-815E85184D56}" type="presOf" srcId="{1E77518B-656D-4025-9283-B1672AC5A305}" destId="{003B4389-201F-4B72-B671-B11953A073CB}" srcOrd="0" destOrd="0" presId="urn:microsoft.com/office/officeart/2005/8/layout/hierarchy1"/>
    <dgm:cxn modelId="{1598D74F-D3B8-45A7-9573-4CA4FB74B5AF}" type="presOf" srcId="{52337ECC-EE66-4628-9F89-E0489619ED25}" destId="{AD3A1B5F-F603-4353-8E0A-319526910E68}" srcOrd="0" destOrd="0" presId="urn:microsoft.com/office/officeart/2005/8/layout/hierarchy1"/>
    <dgm:cxn modelId="{E24F78F1-FB2A-43FE-B61D-C1305A4AB0E3}" type="presOf" srcId="{CC572875-20B6-4B14-80C9-3FAE2895D5CD}" destId="{405D21B0-5BC3-4553-B7B1-0B00FDFC10DF}" srcOrd="0" destOrd="0" presId="urn:microsoft.com/office/officeart/2005/8/layout/hierarchy1"/>
    <dgm:cxn modelId="{F93F0769-E511-4971-83F2-5C7E09D0079A}" srcId="{D611A53E-F7C1-4D34-A094-59AF5DC04ED7}" destId="{15332E16-7D00-4E79-8675-57737442E202}" srcOrd="4" destOrd="0" parTransId="{52337ECC-EE66-4628-9F89-E0489619ED25}" sibTransId="{6C7747BC-855D-428B-ACB4-049F83DC9A22}"/>
    <dgm:cxn modelId="{2BADEDD4-AFC9-43C0-83F7-425F53AE7D44}" srcId="{CC572875-20B6-4B14-80C9-3FAE2895D5CD}" destId="{D611A53E-F7C1-4D34-A094-59AF5DC04ED7}" srcOrd="0" destOrd="0" parTransId="{001BFB17-3D5B-4917-BDD4-81287EF9BC14}" sibTransId="{2F35D820-8A07-41B8-8ED3-962434004F02}"/>
    <dgm:cxn modelId="{0D485E41-0672-4838-B564-E5E609DD7AFC}" srcId="{D611A53E-F7C1-4D34-A094-59AF5DC04ED7}" destId="{05112DDF-82C3-4FD8-BAA5-D2294C509693}" srcOrd="3" destOrd="0" parTransId="{6D15F771-E210-419C-9C79-AB5D5AC73A1C}" sibTransId="{0C3E11C2-B86E-4451-B653-8EAA9B9BA926}"/>
    <dgm:cxn modelId="{B230C2EA-4B37-42DE-AD9A-75399F46F01D}" type="presOf" srcId="{A41D327B-7BE9-4748-9DC7-2FEFA76A3A35}" destId="{A504B649-1022-4503-B921-2A9E69CC951F}" srcOrd="0" destOrd="0" presId="urn:microsoft.com/office/officeart/2005/8/layout/hierarchy1"/>
    <dgm:cxn modelId="{5B36BC9A-EC14-4F01-B39B-91B3746015FB}" type="presOf" srcId="{E7016F8F-13A9-494C-8D9C-4AF2E38C1C07}" destId="{9C25B066-5C0B-4BB3-81DC-51389980B53E}" srcOrd="0" destOrd="0" presId="urn:microsoft.com/office/officeart/2005/8/layout/hierarchy1"/>
    <dgm:cxn modelId="{E78701CD-8F2B-40A0-A131-CABBCFFB909D}" type="presOf" srcId="{5CF34795-B66E-4876-90A6-2EC9275ECE4F}" destId="{23636B7D-E893-4B2E-AA3E-5B5074FAA800}" srcOrd="0" destOrd="0" presId="urn:microsoft.com/office/officeart/2005/8/layout/hierarchy1"/>
    <dgm:cxn modelId="{0C7EA81F-7458-42E0-BB73-DB2D6A562FD6}" type="presParOf" srcId="{ED2E6FF6-3E4E-4981-9827-C3DAAF3AB6D1}" destId="{E24CF395-0C31-4FD3-B702-40D3BECC2A2D}" srcOrd="0" destOrd="0" presId="urn:microsoft.com/office/officeart/2005/8/layout/hierarchy1"/>
    <dgm:cxn modelId="{B17CCC34-919D-4D01-9C98-16B513C1708A}" type="presParOf" srcId="{E24CF395-0C31-4FD3-B702-40D3BECC2A2D}" destId="{D15C581D-C0FB-41CF-AE3A-BDB9538C6A46}" srcOrd="0" destOrd="0" presId="urn:microsoft.com/office/officeart/2005/8/layout/hierarchy1"/>
    <dgm:cxn modelId="{4CEF5D3A-6290-4C92-ACC5-9DE402745E50}" type="presParOf" srcId="{D15C581D-C0FB-41CF-AE3A-BDB9538C6A46}" destId="{55C324D6-D4A0-42D4-92E8-4A6043EC1100}" srcOrd="0" destOrd="0" presId="urn:microsoft.com/office/officeart/2005/8/layout/hierarchy1"/>
    <dgm:cxn modelId="{19700FDA-0B3A-4E6E-B280-51E5B0A544BD}" type="presParOf" srcId="{D15C581D-C0FB-41CF-AE3A-BDB9538C6A46}" destId="{405D21B0-5BC3-4553-B7B1-0B00FDFC10DF}" srcOrd="1" destOrd="0" presId="urn:microsoft.com/office/officeart/2005/8/layout/hierarchy1"/>
    <dgm:cxn modelId="{63D5BBED-0672-44ED-9502-C6E5D1690543}" type="presParOf" srcId="{E24CF395-0C31-4FD3-B702-40D3BECC2A2D}" destId="{FA39639F-E6C2-4B63-A489-52CD84E0090E}" srcOrd="1" destOrd="0" presId="urn:microsoft.com/office/officeart/2005/8/layout/hierarchy1"/>
    <dgm:cxn modelId="{475D1E74-BAB4-49F1-8661-E0D88C5E95AC}" type="presParOf" srcId="{FA39639F-E6C2-4B63-A489-52CD84E0090E}" destId="{082465BF-6B85-46CE-A36D-4EBCC4593007}" srcOrd="0" destOrd="0" presId="urn:microsoft.com/office/officeart/2005/8/layout/hierarchy1"/>
    <dgm:cxn modelId="{A470550F-B9BD-4DE8-A121-960C505C5D64}" type="presParOf" srcId="{FA39639F-E6C2-4B63-A489-52CD84E0090E}" destId="{A9007E51-37E5-4EF9-B065-BB75108DCCF3}" srcOrd="1" destOrd="0" presId="urn:microsoft.com/office/officeart/2005/8/layout/hierarchy1"/>
    <dgm:cxn modelId="{4CEBAE38-7834-4B8F-B664-484C83741CE5}" type="presParOf" srcId="{A9007E51-37E5-4EF9-B065-BB75108DCCF3}" destId="{8AFDA8FA-26B9-4AE0-B925-8906A70E67F1}" srcOrd="0" destOrd="0" presId="urn:microsoft.com/office/officeart/2005/8/layout/hierarchy1"/>
    <dgm:cxn modelId="{DCB5BE51-E7CB-41A6-9AD0-3E0C387B62BA}" type="presParOf" srcId="{8AFDA8FA-26B9-4AE0-B925-8906A70E67F1}" destId="{B7A49102-CBCF-40E2-9062-B40ECE72CC2F}" srcOrd="0" destOrd="0" presId="urn:microsoft.com/office/officeart/2005/8/layout/hierarchy1"/>
    <dgm:cxn modelId="{B08CA2B1-E3C7-4710-B692-24B13FBB1A6C}" type="presParOf" srcId="{8AFDA8FA-26B9-4AE0-B925-8906A70E67F1}" destId="{C87BE46E-06EB-464E-A60C-B8FC696B3F51}" srcOrd="1" destOrd="0" presId="urn:microsoft.com/office/officeart/2005/8/layout/hierarchy1"/>
    <dgm:cxn modelId="{9FC8D219-AF19-4A8F-BCC8-4B713D14A462}" type="presParOf" srcId="{A9007E51-37E5-4EF9-B065-BB75108DCCF3}" destId="{93E9FD18-9A53-44FE-97C3-E2421AF4B4E8}" srcOrd="1" destOrd="0" presId="urn:microsoft.com/office/officeart/2005/8/layout/hierarchy1"/>
    <dgm:cxn modelId="{2AD27547-8752-44E8-8ABF-AB0C4040B153}" type="presParOf" srcId="{93E9FD18-9A53-44FE-97C3-E2421AF4B4E8}" destId="{27EB5364-D098-4348-B849-9CE5B3712374}" srcOrd="0" destOrd="0" presId="urn:microsoft.com/office/officeart/2005/8/layout/hierarchy1"/>
    <dgm:cxn modelId="{3792D924-727E-4A86-BA90-AF7A1C5FC695}" type="presParOf" srcId="{93E9FD18-9A53-44FE-97C3-E2421AF4B4E8}" destId="{17F0815D-030A-405E-9E84-36B0FFB4ECD0}" srcOrd="1" destOrd="0" presId="urn:microsoft.com/office/officeart/2005/8/layout/hierarchy1"/>
    <dgm:cxn modelId="{54AB27B3-A861-446C-9F29-C9C9BC0E8170}" type="presParOf" srcId="{17F0815D-030A-405E-9E84-36B0FFB4ECD0}" destId="{E5E9816C-0B69-4C98-A35C-6B366CB0D2D6}" srcOrd="0" destOrd="0" presId="urn:microsoft.com/office/officeart/2005/8/layout/hierarchy1"/>
    <dgm:cxn modelId="{9CEFAF62-09BE-4344-A9CF-ED0406993F7E}" type="presParOf" srcId="{E5E9816C-0B69-4C98-A35C-6B366CB0D2D6}" destId="{758E1136-260C-4AAF-9DDB-38C255B92CF0}" srcOrd="0" destOrd="0" presId="urn:microsoft.com/office/officeart/2005/8/layout/hierarchy1"/>
    <dgm:cxn modelId="{3E015FE8-7A58-4AEE-BFCC-22CB280D61A5}" type="presParOf" srcId="{E5E9816C-0B69-4C98-A35C-6B366CB0D2D6}" destId="{A504B649-1022-4503-B921-2A9E69CC951F}" srcOrd="1" destOrd="0" presId="urn:microsoft.com/office/officeart/2005/8/layout/hierarchy1"/>
    <dgm:cxn modelId="{BADD6F42-F772-43DE-8D74-E5CE1F1F7BB6}" type="presParOf" srcId="{17F0815D-030A-405E-9E84-36B0FFB4ECD0}" destId="{8DAA5DF2-FE34-4607-9C3C-180E902076B8}" srcOrd="1" destOrd="0" presId="urn:microsoft.com/office/officeart/2005/8/layout/hierarchy1"/>
    <dgm:cxn modelId="{C4F6EB28-EDBE-41F9-A6E0-7FEA8642DB81}" type="presParOf" srcId="{93E9FD18-9A53-44FE-97C3-E2421AF4B4E8}" destId="{003B4389-201F-4B72-B671-B11953A073CB}" srcOrd="2" destOrd="0" presId="urn:microsoft.com/office/officeart/2005/8/layout/hierarchy1"/>
    <dgm:cxn modelId="{8EB86888-F70F-47C8-9F83-1242E8975131}" type="presParOf" srcId="{93E9FD18-9A53-44FE-97C3-E2421AF4B4E8}" destId="{A6D44F08-1E24-468E-9E79-05DE7605D05F}" srcOrd="3" destOrd="0" presId="urn:microsoft.com/office/officeart/2005/8/layout/hierarchy1"/>
    <dgm:cxn modelId="{1B2A6ABE-5C50-4A91-ADB5-92385F932829}" type="presParOf" srcId="{A6D44F08-1E24-468E-9E79-05DE7605D05F}" destId="{D9AB88F7-6ABC-48E6-99E9-46F0A72A8916}" srcOrd="0" destOrd="0" presId="urn:microsoft.com/office/officeart/2005/8/layout/hierarchy1"/>
    <dgm:cxn modelId="{67C2DB0A-0DFB-4AD2-B8DC-F21DA73179AA}" type="presParOf" srcId="{D9AB88F7-6ABC-48E6-99E9-46F0A72A8916}" destId="{2EA5C74A-4DD4-4243-8E28-1284FD176997}" srcOrd="0" destOrd="0" presId="urn:microsoft.com/office/officeart/2005/8/layout/hierarchy1"/>
    <dgm:cxn modelId="{6EF7D998-E80F-4414-997B-3C70DD30E121}" type="presParOf" srcId="{D9AB88F7-6ABC-48E6-99E9-46F0A72A8916}" destId="{DBDCA7C1-933C-4148-A484-775202E06EAC}" srcOrd="1" destOrd="0" presId="urn:microsoft.com/office/officeart/2005/8/layout/hierarchy1"/>
    <dgm:cxn modelId="{C93431CB-F4B7-4CA2-91E6-6CF97BF02C11}" type="presParOf" srcId="{A6D44F08-1E24-468E-9E79-05DE7605D05F}" destId="{6C791726-2F89-4E77-A9EB-4A32ED46A120}" srcOrd="1" destOrd="0" presId="urn:microsoft.com/office/officeart/2005/8/layout/hierarchy1"/>
    <dgm:cxn modelId="{1D2EA1B8-31ED-45DC-B950-B21990D222B1}" type="presParOf" srcId="{93E9FD18-9A53-44FE-97C3-E2421AF4B4E8}" destId="{FE802A5D-0BBF-45CF-A3CA-183C37420BB8}" srcOrd="4" destOrd="0" presId="urn:microsoft.com/office/officeart/2005/8/layout/hierarchy1"/>
    <dgm:cxn modelId="{09ABB50E-8DF8-4390-8B71-8DF07440A42D}" type="presParOf" srcId="{93E9FD18-9A53-44FE-97C3-E2421AF4B4E8}" destId="{1B9F5F8C-8971-4C39-8A7A-5A85BB29A24D}" srcOrd="5" destOrd="0" presId="urn:microsoft.com/office/officeart/2005/8/layout/hierarchy1"/>
    <dgm:cxn modelId="{9304F320-AD78-48E7-8660-95A4EBCEE22F}" type="presParOf" srcId="{1B9F5F8C-8971-4C39-8A7A-5A85BB29A24D}" destId="{2C7920C4-C904-44D8-A814-9CD05837D1A3}" srcOrd="0" destOrd="0" presId="urn:microsoft.com/office/officeart/2005/8/layout/hierarchy1"/>
    <dgm:cxn modelId="{50789FEE-04E0-4136-83FA-692E0F5FD71D}" type="presParOf" srcId="{2C7920C4-C904-44D8-A814-9CD05837D1A3}" destId="{9D305F8B-59A7-4112-8531-ADB63AC596B7}" srcOrd="0" destOrd="0" presId="urn:microsoft.com/office/officeart/2005/8/layout/hierarchy1"/>
    <dgm:cxn modelId="{B608A1CE-CFA8-464F-8032-896980CCA507}" type="presParOf" srcId="{2C7920C4-C904-44D8-A814-9CD05837D1A3}" destId="{23636B7D-E893-4B2E-AA3E-5B5074FAA800}" srcOrd="1" destOrd="0" presId="urn:microsoft.com/office/officeart/2005/8/layout/hierarchy1"/>
    <dgm:cxn modelId="{88B7206E-69D6-46AB-AE45-4F89628EF824}" type="presParOf" srcId="{1B9F5F8C-8971-4C39-8A7A-5A85BB29A24D}" destId="{75FB7C54-ED75-464A-997A-1CA453DD9B37}" srcOrd="1" destOrd="0" presId="urn:microsoft.com/office/officeart/2005/8/layout/hierarchy1"/>
    <dgm:cxn modelId="{1D4EC1F4-CFE7-4C24-8A71-AED2769E5999}" type="presParOf" srcId="{93E9FD18-9A53-44FE-97C3-E2421AF4B4E8}" destId="{E04E7245-71F1-463A-B67F-BFCA991911AD}" srcOrd="6" destOrd="0" presId="urn:microsoft.com/office/officeart/2005/8/layout/hierarchy1"/>
    <dgm:cxn modelId="{80E94F96-FD3A-43E6-B34B-CF3E617CE467}" type="presParOf" srcId="{93E9FD18-9A53-44FE-97C3-E2421AF4B4E8}" destId="{0BBC89BA-7B4C-4E54-821C-1083051FA4A0}" srcOrd="7" destOrd="0" presId="urn:microsoft.com/office/officeart/2005/8/layout/hierarchy1"/>
    <dgm:cxn modelId="{DDC70C9A-D1B8-4B5D-9B7A-AF417466BD2C}" type="presParOf" srcId="{0BBC89BA-7B4C-4E54-821C-1083051FA4A0}" destId="{76B002D6-8C0D-42AC-85E2-190F5ACB035D}" srcOrd="0" destOrd="0" presId="urn:microsoft.com/office/officeart/2005/8/layout/hierarchy1"/>
    <dgm:cxn modelId="{E1E6FC5B-6467-4E4D-B79C-8992477CE283}" type="presParOf" srcId="{76B002D6-8C0D-42AC-85E2-190F5ACB035D}" destId="{E881E7BE-535B-4C26-875E-1D23617EBD72}" srcOrd="0" destOrd="0" presId="urn:microsoft.com/office/officeart/2005/8/layout/hierarchy1"/>
    <dgm:cxn modelId="{BE4BFF99-D10D-4AB8-8C54-DA725AB48651}" type="presParOf" srcId="{76B002D6-8C0D-42AC-85E2-190F5ACB035D}" destId="{AD69BD67-CA86-4B8A-BC47-3F00C0FFDF52}" srcOrd="1" destOrd="0" presId="urn:microsoft.com/office/officeart/2005/8/layout/hierarchy1"/>
    <dgm:cxn modelId="{185BF79E-62F8-460B-A50C-C4DCBEC1E609}" type="presParOf" srcId="{0BBC89BA-7B4C-4E54-821C-1083051FA4A0}" destId="{E47FA54A-0903-448B-9FCC-1A60BA110437}" srcOrd="1" destOrd="0" presId="urn:microsoft.com/office/officeart/2005/8/layout/hierarchy1"/>
    <dgm:cxn modelId="{CEDC8820-58B0-4CE4-B48E-ED2CAF0D2209}" type="presParOf" srcId="{93E9FD18-9A53-44FE-97C3-E2421AF4B4E8}" destId="{AD3A1B5F-F603-4353-8E0A-319526910E68}" srcOrd="8" destOrd="0" presId="urn:microsoft.com/office/officeart/2005/8/layout/hierarchy1"/>
    <dgm:cxn modelId="{8CA86B0C-8690-475F-9406-0A3C89BE8637}" type="presParOf" srcId="{93E9FD18-9A53-44FE-97C3-E2421AF4B4E8}" destId="{C96C0E88-8130-4D2F-935A-0A5842E01E99}" srcOrd="9" destOrd="0" presId="urn:microsoft.com/office/officeart/2005/8/layout/hierarchy1"/>
    <dgm:cxn modelId="{D5660494-854D-44A9-827A-4F184792B549}" type="presParOf" srcId="{C96C0E88-8130-4D2F-935A-0A5842E01E99}" destId="{898528D3-3430-4B90-BAD5-8A1261986C7F}" srcOrd="0" destOrd="0" presId="urn:microsoft.com/office/officeart/2005/8/layout/hierarchy1"/>
    <dgm:cxn modelId="{583E50A4-8CC9-49D4-A9F9-1DACF0981781}" type="presParOf" srcId="{898528D3-3430-4B90-BAD5-8A1261986C7F}" destId="{936ABFEE-704C-425C-91B2-CCBE49B22A85}" srcOrd="0" destOrd="0" presId="urn:microsoft.com/office/officeart/2005/8/layout/hierarchy1"/>
    <dgm:cxn modelId="{737182A4-94DD-4EEE-888C-20FBB26BC4C0}" type="presParOf" srcId="{898528D3-3430-4B90-BAD5-8A1261986C7F}" destId="{5FA1B0E9-23D4-4863-9650-ABECC45F2ECF}" srcOrd="1" destOrd="0" presId="urn:microsoft.com/office/officeart/2005/8/layout/hierarchy1"/>
    <dgm:cxn modelId="{D471712D-7A9A-4076-84EC-21AD9BD4B4EC}" type="presParOf" srcId="{C96C0E88-8130-4D2F-935A-0A5842E01E99}" destId="{C67B214C-0FCB-4508-9F1F-4D138D6E288F}" srcOrd="1" destOrd="0" presId="urn:microsoft.com/office/officeart/2005/8/layout/hierarchy1"/>
    <dgm:cxn modelId="{8E5AD925-F2D4-4E13-A868-35E695527AA8}" type="presParOf" srcId="{93E9FD18-9A53-44FE-97C3-E2421AF4B4E8}" destId="{94E7335B-77E8-429D-987A-43B80D22A603}" srcOrd="10" destOrd="0" presId="urn:microsoft.com/office/officeart/2005/8/layout/hierarchy1"/>
    <dgm:cxn modelId="{4C244FA8-BA16-40A8-AF0A-D281357B9791}" type="presParOf" srcId="{93E9FD18-9A53-44FE-97C3-E2421AF4B4E8}" destId="{22A84A76-2361-4ECF-8C9B-AE01F0A4C8E1}" srcOrd="11" destOrd="0" presId="urn:microsoft.com/office/officeart/2005/8/layout/hierarchy1"/>
    <dgm:cxn modelId="{C751777C-4AA7-40B2-B203-DDF4C224CF24}" type="presParOf" srcId="{22A84A76-2361-4ECF-8C9B-AE01F0A4C8E1}" destId="{C3B4B0DB-2F7D-41E1-B51A-739355D75E78}" srcOrd="0" destOrd="0" presId="urn:microsoft.com/office/officeart/2005/8/layout/hierarchy1"/>
    <dgm:cxn modelId="{FFC7B3D1-1A9C-4D07-B522-FC8B71A97B7D}" type="presParOf" srcId="{C3B4B0DB-2F7D-41E1-B51A-739355D75E78}" destId="{F6257D06-A353-406B-943F-648AD65F54D2}" srcOrd="0" destOrd="0" presId="urn:microsoft.com/office/officeart/2005/8/layout/hierarchy1"/>
    <dgm:cxn modelId="{E216DC05-C6D1-4CE4-9862-0E2439EB3B19}" type="presParOf" srcId="{C3B4B0DB-2F7D-41E1-B51A-739355D75E78}" destId="{9C25B066-5C0B-4BB3-81DC-51389980B53E}" srcOrd="1" destOrd="0" presId="urn:microsoft.com/office/officeart/2005/8/layout/hierarchy1"/>
    <dgm:cxn modelId="{AF2B38FB-AE46-479A-B816-96016DBCE91A}" type="presParOf" srcId="{22A84A76-2361-4ECF-8C9B-AE01F0A4C8E1}" destId="{D9A4CF10-BF69-4776-8BEA-C67571CC26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D1EA03-E866-47AB-940F-3AAD3C4172E2}"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TT"/>
        </a:p>
      </dgm:t>
    </dgm:pt>
    <dgm:pt modelId="{A41D327B-7BE9-4748-9DC7-2FEFA76A3A35}">
      <dgm:prSet phldrT="[Text]"/>
      <dgm:spPr/>
      <dgm:t>
        <a:bodyPr/>
        <a:lstStyle/>
        <a:p>
          <a:r>
            <a:rPr lang="en-TT" b="0" i="0" dirty="0" smtClean="0"/>
            <a:t>Standards Information </a:t>
          </a:r>
          <a:r>
            <a:rPr lang="en-TT" b="0" i="0" dirty="0" err="1" smtClean="0"/>
            <a:t>Center</a:t>
          </a:r>
          <a:endParaRPr lang="en-TT" dirty="0"/>
        </a:p>
      </dgm:t>
    </dgm:pt>
    <dgm:pt modelId="{36D51A90-86BA-4F23-9E9A-59E8FCF12154}" type="parTrans" cxnId="{9853977A-E2AF-4A95-8E15-859F818F9332}">
      <dgm:prSet/>
      <dgm:spPr/>
      <dgm:t>
        <a:bodyPr/>
        <a:lstStyle/>
        <a:p>
          <a:endParaRPr lang="en-TT"/>
        </a:p>
      </dgm:t>
    </dgm:pt>
    <dgm:pt modelId="{8708802F-9D74-48B3-B5A2-A03323838593}" type="sibTrans" cxnId="{9853977A-E2AF-4A95-8E15-859F818F9332}">
      <dgm:prSet/>
      <dgm:spPr/>
      <dgm:t>
        <a:bodyPr/>
        <a:lstStyle/>
        <a:p>
          <a:endParaRPr lang="en-TT"/>
        </a:p>
      </dgm:t>
    </dgm:pt>
    <dgm:pt modelId="{CC572875-20B6-4B14-80C9-3FAE2895D5CD}">
      <dgm:prSet phldrT="[Text]"/>
      <dgm:spPr/>
      <dgm:t>
        <a:bodyPr/>
        <a:lstStyle/>
        <a:p>
          <a:r>
            <a:rPr lang="en-US" dirty="0" smtClean="0"/>
            <a:t>Board of Directors</a:t>
          </a:r>
          <a:endParaRPr lang="en-TT" dirty="0"/>
        </a:p>
      </dgm:t>
    </dgm:pt>
    <dgm:pt modelId="{947D0031-6CC3-432B-A90A-9F784D17D3F9}" type="parTrans" cxnId="{D41FA434-AB2F-4D11-9FA2-B64533C3DDD4}">
      <dgm:prSet/>
      <dgm:spPr/>
      <dgm:t>
        <a:bodyPr/>
        <a:lstStyle/>
        <a:p>
          <a:endParaRPr lang="en-TT"/>
        </a:p>
      </dgm:t>
    </dgm:pt>
    <dgm:pt modelId="{D8C395B5-A9F1-4B98-9771-94A7744F6F1D}" type="sibTrans" cxnId="{D41FA434-AB2F-4D11-9FA2-B64533C3DDD4}">
      <dgm:prSet/>
      <dgm:spPr/>
      <dgm:t>
        <a:bodyPr/>
        <a:lstStyle/>
        <a:p>
          <a:endParaRPr lang="en-TT"/>
        </a:p>
      </dgm:t>
    </dgm:pt>
    <dgm:pt modelId="{D611A53E-F7C1-4D34-A094-59AF5DC04ED7}">
      <dgm:prSet phldrT="[Text]"/>
      <dgm:spPr/>
      <dgm:t>
        <a:bodyPr/>
        <a:lstStyle/>
        <a:p>
          <a:r>
            <a:rPr lang="en-US" dirty="0" smtClean="0"/>
            <a:t>TTBS, </a:t>
          </a:r>
          <a:br>
            <a:rPr lang="en-US" dirty="0" smtClean="0"/>
          </a:br>
          <a:r>
            <a:rPr lang="en-US" dirty="0" smtClean="0"/>
            <a:t>Executive Director</a:t>
          </a:r>
          <a:endParaRPr lang="en-TT" dirty="0"/>
        </a:p>
      </dgm:t>
    </dgm:pt>
    <dgm:pt modelId="{001BFB17-3D5B-4917-BDD4-81287EF9BC14}" type="parTrans" cxnId="{2BADEDD4-AFC9-43C0-83F7-425F53AE7D44}">
      <dgm:prSet/>
      <dgm:spPr/>
      <dgm:t>
        <a:bodyPr/>
        <a:lstStyle/>
        <a:p>
          <a:endParaRPr lang="en-TT"/>
        </a:p>
      </dgm:t>
    </dgm:pt>
    <dgm:pt modelId="{2F35D820-8A07-41B8-8ED3-962434004F02}" type="sibTrans" cxnId="{2BADEDD4-AFC9-43C0-83F7-425F53AE7D44}">
      <dgm:prSet/>
      <dgm:spPr/>
      <dgm:t>
        <a:bodyPr/>
        <a:lstStyle/>
        <a:p>
          <a:endParaRPr lang="en-TT"/>
        </a:p>
      </dgm:t>
    </dgm:pt>
    <dgm:pt modelId="{1744B174-F3D5-43F4-8B46-68F9F3105F5A}">
      <dgm:prSet/>
      <dgm:spPr/>
      <dgm:t>
        <a:bodyPr/>
        <a:lstStyle/>
        <a:p>
          <a:r>
            <a:rPr lang="en-TT" b="0" i="0" smtClean="0"/>
            <a:t>Finance</a:t>
          </a:r>
          <a:endParaRPr lang="en-TT" b="0" i="0"/>
        </a:p>
      </dgm:t>
    </dgm:pt>
    <dgm:pt modelId="{0074C64C-C847-482F-B815-FF2F6911449D}" type="parTrans" cxnId="{93F1F47A-AF13-4740-9347-20DA9029C3C6}">
      <dgm:prSet/>
      <dgm:spPr/>
      <dgm:t>
        <a:bodyPr/>
        <a:lstStyle/>
        <a:p>
          <a:endParaRPr lang="en-TT"/>
        </a:p>
      </dgm:t>
    </dgm:pt>
    <dgm:pt modelId="{CEE3B3AE-76AD-4256-990D-02C122FF6B9E}" type="sibTrans" cxnId="{93F1F47A-AF13-4740-9347-20DA9029C3C6}">
      <dgm:prSet/>
      <dgm:spPr/>
      <dgm:t>
        <a:bodyPr/>
        <a:lstStyle/>
        <a:p>
          <a:endParaRPr lang="en-TT"/>
        </a:p>
      </dgm:t>
    </dgm:pt>
    <dgm:pt modelId="{B066EE18-2217-4C34-91D3-A13443CBA7E4}">
      <dgm:prSet/>
      <dgm:spPr/>
      <dgm:t>
        <a:bodyPr/>
        <a:lstStyle/>
        <a:p>
          <a:r>
            <a:rPr lang="en-TT" b="0" i="0" smtClean="0"/>
            <a:t>Strategic Human Resource Management</a:t>
          </a:r>
          <a:endParaRPr lang="en-TT" b="0" i="0"/>
        </a:p>
      </dgm:t>
    </dgm:pt>
    <dgm:pt modelId="{DB6E459A-DF61-4874-8C4D-60D0EEB09EF2}" type="parTrans" cxnId="{C0B12BAD-B816-4022-BFC1-D6827E5D3283}">
      <dgm:prSet/>
      <dgm:spPr/>
      <dgm:t>
        <a:bodyPr/>
        <a:lstStyle/>
        <a:p>
          <a:endParaRPr lang="en-TT"/>
        </a:p>
      </dgm:t>
    </dgm:pt>
    <dgm:pt modelId="{84782D7B-4CF0-4CD4-AA78-A7426608FBC7}" type="sibTrans" cxnId="{C0B12BAD-B816-4022-BFC1-D6827E5D3283}">
      <dgm:prSet/>
      <dgm:spPr/>
      <dgm:t>
        <a:bodyPr/>
        <a:lstStyle/>
        <a:p>
          <a:endParaRPr lang="en-TT"/>
        </a:p>
      </dgm:t>
    </dgm:pt>
    <dgm:pt modelId="{51B7D5DE-D495-4D0A-B7F7-0E1EAF81CD5A}">
      <dgm:prSet/>
      <dgm:spPr/>
      <dgm:t>
        <a:bodyPr/>
        <a:lstStyle/>
        <a:p>
          <a:r>
            <a:rPr lang="en-TT" b="0" i="0" smtClean="0"/>
            <a:t>Legal</a:t>
          </a:r>
          <a:endParaRPr lang="en-TT" b="0" i="0"/>
        </a:p>
      </dgm:t>
    </dgm:pt>
    <dgm:pt modelId="{C40F9DC8-0A27-419B-ACFF-0196FF89B04E}" type="parTrans" cxnId="{EAA425E9-B469-4CC0-B8BF-7D80D6E6D6D5}">
      <dgm:prSet/>
      <dgm:spPr/>
      <dgm:t>
        <a:bodyPr/>
        <a:lstStyle/>
        <a:p>
          <a:endParaRPr lang="en-TT"/>
        </a:p>
      </dgm:t>
    </dgm:pt>
    <dgm:pt modelId="{3D553B3E-DC3C-4031-AE7D-7CD4CABED7D3}" type="sibTrans" cxnId="{EAA425E9-B469-4CC0-B8BF-7D80D6E6D6D5}">
      <dgm:prSet/>
      <dgm:spPr/>
      <dgm:t>
        <a:bodyPr/>
        <a:lstStyle/>
        <a:p>
          <a:endParaRPr lang="en-TT"/>
        </a:p>
      </dgm:t>
    </dgm:pt>
    <dgm:pt modelId="{933E9DE6-E448-4828-B63B-0255622AFF43}">
      <dgm:prSet/>
      <dgm:spPr/>
      <dgm:t>
        <a:bodyPr/>
        <a:lstStyle/>
        <a:p>
          <a:r>
            <a:rPr lang="en-TT" b="0" i="0" smtClean="0"/>
            <a:t>Corporate Services</a:t>
          </a:r>
          <a:endParaRPr lang="en-TT" b="0" i="0"/>
        </a:p>
      </dgm:t>
    </dgm:pt>
    <dgm:pt modelId="{F3E93761-6527-4A62-9621-CB052E7361F2}" type="parTrans" cxnId="{E174D376-22E3-48DD-A812-AC0DD9B6CBB0}">
      <dgm:prSet/>
      <dgm:spPr/>
      <dgm:t>
        <a:bodyPr/>
        <a:lstStyle/>
        <a:p>
          <a:endParaRPr lang="en-TT"/>
        </a:p>
      </dgm:t>
    </dgm:pt>
    <dgm:pt modelId="{69717F91-D8ED-48E9-A0AE-24A02DA2046C}" type="sibTrans" cxnId="{E174D376-22E3-48DD-A812-AC0DD9B6CBB0}">
      <dgm:prSet/>
      <dgm:spPr/>
      <dgm:t>
        <a:bodyPr/>
        <a:lstStyle/>
        <a:p>
          <a:endParaRPr lang="en-TT"/>
        </a:p>
      </dgm:t>
    </dgm:pt>
    <dgm:pt modelId="{060F16CC-13C0-4461-9462-EAE5F7925F13}">
      <dgm:prSet/>
      <dgm:spPr/>
      <dgm:t>
        <a:bodyPr/>
        <a:lstStyle/>
        <a:p>
          <a:r>
            <a:rPr lang="en-TT" b="0" i="0" smtClean="0"/>
            <a:t>Information Technology (IT)</a:t>
          </a:r>
          <a:endParaRPr lang="en-TT" b="0" i="0"/>
        </a:p>
      </dgm:t>
    </dgm:pt>
    <dgm:pt modelId="{FBDFDB20-79F1-4D19-A2ED-70B521D273D4}" type="parTrans" cxnId="{7615C35D-DF82-4836-A368-C5EEE5BDA66C}">
      <dgm:prSet/>
      <dgm:spPr/>
      <dgm:t>
        <a:bodyPr/>
        <a:lstStyle/>
        <a:p>
          <a:endParaRPr lang="en-TT"/>
        </a:p>
      </dgm:t>
    </dgm:pt>
    <dgm:pt modelId="{BDE8F1B6-E50A-46F5-BBEE-459D34021349}" type="sibTrans" cxnId="{7615C35D-DF82-4836-A368-C5EEE5BDA66C}">
      <dgm:prSet/>
      <dgm:spPr/>
      <dgm:t>
        <a:bodyPr/>
        <a:lstStyle/>
        <a:p>
          <a:endParaRPr lang="en-TT"/>
        </a:p>
      </dgm:t>
    </dgm:pt>
    <dgm:pt modelId="{C10581B4-37A4-4477-B62D-04FE71A74A3E}">
      <dgm:prSet/>
      <dgm:spPr/>
      <dgm:t>
        <a:bodyPr/>
        <a:lstStyle/>
        <a:p>
          <a:r>
            <a:rPr lang="en-TT" b="0" i="0" dirty="0" smtClean="0"/>
            <a:t>Quality Unit</a:t>
          </a:r>
          <a:endParaRPr lang="en-TT" b="0" i="0" dirty="0"/>
        </a:p>
      </dgm:t>
    </dgm:pt>
    <dgm:pt modelId="{7A6BAB65-D965-479E-A5E5-AED0135CE19F}" type="parTrans" cxnId="{AFC4191D-0FA0-46DA-A6DE-5C95D3FD0BE6}">
      <dgm:prSet/>
      <dgm:spPr/>
      <dgm:t>
        <a:bodyPr/>
        <a:lstStyle/>
        <a:p>
          <a:endParaRPr lang="en-TT"/>
        </a:p>
      </dgm:t>
    </dgm:pt>
    <dgm:pt modelId="{B6695A76-3B7D-4D75-B179-27EAF348233A}" type="sibTrans" cxnId="{AFC4191D-0FA0-46DA-A6DE-5C95D3FD0BE6}">
      <dgm:prSet/>
      <dgm:spPr/>
      <dgm:t>
        <a:bodyPr/>
        <a:lstStyle/>
        <a:p>
          <a:endParaRPr lang="en-TT"/>
        </a:p>
      </dgm:t>
    </dgm:pt>
    <dgm:pt modelId="{8826EB90-7B92-4489-904D-94CC21F5EEA3}">
      <dgm:prSet/>
      <dgm:spPr/>
      <dgm:t>
        <a:bodyPr/>
        <a:lstStyle/>
        <a:p>
          <a:r>
            <a:rPr lang="en-TT" b="0" i="0" dirty="0" smtClean="0"/>
            <a:t>Marketing Unit</a:t>
          </a:r>
          <a:endParaRPr lang="en-TT" b="0" i="0" dirty="0"/>
        </a:p>
      </dgm:t>
    </dgm:pt>
    <dgm:pt modelId="{A965814B-B99B-4A3D-90C4-DA1DAABF53C9}" type="parTrans" cxnId="{7D40FDA7-ED5F-4ECD-8946-2DD6DB38A894}">
      <dgm:prSet/>
      <dgm:spPr/>
      <dgm:t>
        <a:bodyPr/>
        <a:lstStyle/>
        <a:p>
          <a:endParaRPr lang="en-TT"/>
        </a:p>
      </dgm:t>
    </dgm:pt>
    <dgm:pt modelId="{7B649F48-0552-4581-84C5-F6DF2E1BD173}" type="sibTrans" cxnId="{7D40FDA7-ED5F-4ECD-8946-2DD6DB38A894}">
      <dgm:prSet/>
      <dgm:spPr/>
      <dgm:t>
        <a:bodyPr/>
        <a:lstStyle/>
        <a:p>
          <a:endParaRPr lang="en-TT"/>
        </a:p>
      </dgm:t>
    </dgm:pt>
    <dgm:pt modelId="{FC39A48C-8304-42BF-9426-7284A7F4EDAC}">
      <dgm:prSet/>
      <dgm:spPr/>
      <dgm:t>
        <a:bodyPr/>
        <a:lstStyle/>
        <a:p>
          <a:r>
            <a:rPr lang="en-TT" b="0" i="0" smtClean="0"/>
            <a:t>Health and Safety</a:t>
          </a:r>
          <a:endParaRPr lang="en-TT" b="0" i="0"/>
        </a:p>
      </dgm:t>
    </dgm:pt>
    <dgm:pt modelId="{E906818E-BACD-4083-9B3F-880519505082}" type="parTrans" cxnId="{BDAA5ECC-A806-4766-8F43-D3CD525AE265}">
      <dgm:prSet/>
      <dgm:spPr/>
      <dgm:t>
        <a:bodyPr/>
        <a:lstStyle/>
        <a:p>
          <a:endParaRPr lang="en-TT"/>
        </a:p>
      </dgm:t>
    </dgm:pt>
    <dgm:pt modelId="{0DE164E0-B8B8-43ED-AB72-5EDE1035074E}" type="sibTrans" cxnId="{BDAA5ECC-A806-4766-8F43-D3CD525AE265}">
      <dgm:prSet/>
      <dgm:spPr/>
      <dgm:t>
        <a:bodyPr/>
        <a:lstStyle/>
        <a:p>
          <a:endParaRPr lang="en-TT"/>
        </a:p>
      </dgm:t>
    </dgm:pt>
    <dgm:pt modelId="{ED2E6FF6-3E4E-4981-9827-C3DAAF3AB6D1}" type="pres">
      <dgm:prSet presAssocID="{41D1EA03-E866-47AB-940F-3AAD3C4172E2}" presName="hierChild1" presStyleCnt="0">
        <dgm:presLayoutVars>
          <dgm:chPref val="1"/>
          <dgm:dir/>
          <dgm:animOne val="branch"/>
          <dgm:animLvl val="lvl"/>
          <dgm:resizeHandles/>
        </dgm:presLayoutVars>
      </dgm:prSet>
      <dgm:spPr/>
      <dgm:t>
        <a:bodyPr/>
        <a:lstStyle/>
        <a:p>
          <a:endParaRPr lang="en-TT"/>
        </a:p>
      </dgm:t>
    </dgm:pt>
    <dgm:pt modelId="{E24CF395-0C31-4FD3-B702-40D3BECC2A2D}" type="pres">
      <dgm:prSet presAssocID="{CC572875-20B6-4B14-80C9-3FAE2895D5CD}" presName="hierRoot1" presStyleCnt="0"/>
      <dgm:spPr/>
    </dgm:pt>
    <dgm:pt modelId="{D15C581D-C0FB-41CF-AE3A-BDB9538C6A46}" type="pres">
      <dgm:prSet presAssocID="{CC572875-20B6-4B14-80C9-3FAE2895D5CD}" presName="composite" presStyleCnt="0"/>
      <dgm:spPr/>
    </dgm:pt>
    <dgm:pt modelId="{55C324D6-D4A0-42D4-92E8-4A6043EC1100}" type="pres">
      <dgm:prSet presAssocID="{CC572875-20B6-4B14-80C9-3FAE2895D5CD}" presName="background" presStyleLbl="node0" presStyleIdx="0" presStyleCnt="1"/>
      <dgm:spPr/>
    </dgm:pt>
    <dgm:pt modelId="{405D21B0-5BC3-4553-B7B1-0B00FDFC10DF}" type="pres">
      <dgm:prSet presAssocID="{CC572875-20B6-4B14-80C9-3FAE2895D5CD}" presName="text" presStyleLbl="fgAcc0" presStyleIdx="0" presStyleCnt="1">
        <dgm:presLayoutVars>
          <dgm:chPref val="3"/>
        </dgm:presLayoutVars>
      </dgm:prSet>
      <dgm:spPr/>
      <dgm:t>
        <a:bodyPr/>
        <a:lstStyle/>
        <a:p>
          <a:endParaRPr lang="en-TT"/>
        </a:p>
      </dgm:t>
    </dgm:pt>
    <dgm:pt modelId="{FA39639F-E6C2-4B63-A489-52CD84E0090E}" type="pres">
      <dgm:prSet presAssocID="{CC572875-20B6-4B14-80C9-3FAE2895D5CD}" presName="hierChild2" presStyleCnt="0"/>
      <dgm:spPr/>
    </dgm:pt>
    <dgm:pt modelId="{082465BF-6B85-46CE-A36D-4EBCC4593007}" type="pres">
      <dgm:prSet presAssocID="{001BFB17-3D5B-4917-BDD4-81287EF9BC14}" presName="Name10" presStyleLbl="parChTrans1D2" presStyleIdx="0" presStyleCnt="1"/>
      <dgm:spPr/>
      <dgm:t>
        <a:bodyPr/>
        <a:lstStyle/>
        <a:p>
          <a:endParaRPr lang="en-TT"/>
        </a:p>
      </dgm:t>
    </dgm:pt>
    <dgm:pt modelId="{A9007E51-37E5-4EF9-B065-BB75108DCCF3}" type="pres">
      <dgm:prSet presAssocID="{D611A53E-F7C1-4D34-A094-59AF5DC04ED7}" presName="hierRoot2" presStyleCnt="0"/>
      <dgm:spPr/>
    </dgm:pt>
    <dgm:pt modelId="{8AFDA8FA-26B9-4AE0-B925-8906A70E67F1}" type="pres">
      <dgm:prSet presAssocID="{D611A53E-F7C1-4D34-A094-59AF5DC04ED7}" presName="composite2" presStyleCnt="0"/>
      <dgm:spPr/>
    </dgm:pt>
    <dgm:pt modelId="{B7A49102-CBCF-40E2-9062-B40ECE72CC2F}" type="pres">
      <dgm:prSet presAssocID="{D611A53E-F7C1-4D34-A094-59AF5DC04ED7}" presName="background2" presStyleLbl="node2" presStyleIdx="0" presStyleCnt="1"/>
      <dgm:spPr/>
    </dgm:pt>
    <dgm:pt modelId="{C87BE46E-06EB-464E-A60C-B8FC696B3F51}" type="pres">
      <dgm:prSet presAssocID="{D611A53E-F7C1-4D34-A094-59AF5DC04ED7}" presName="text2" presStyleLbl="fgAcc2" presStyleIdx="0" presStyleCnt="1">
        <dgm:presLayoutVars>
          <dgm:chPref val="3"/>
        </dgm:presLayoutVars>
      </dgm:prSet>
      <dgm:spPr/>
      <dgm:t>
        <a:bodyPr/>
        <a:lstStyle/>
        <a:p>
          <a:endParaRPr lang="en-TT"/>
        </a:p>
      </dgm:t>
    </dgm:pt>
    <dgm:pt modelId="{93E9FD18-9A53-44FE-97C3-E2421AF4B4E8}" type="pres">
      <dgm:prSet presAssocID="{D611A53E-F7C1-4D34-A094-59AF5DC04ED7}" presName="hierChild3" presStyleCnt="0"/>
      <dgm:spPr/>
    </dgm:pt>
    <dgm:pt modelId="{27EB5364-D098-4348-B849-9CE5B3712374}" type="pres">
      <dgm:prSet presAssocID="{36D51A90-86BA-4F23-9E9A-59E8FCF12154}" presName="Name17" presStyleLbl="parChTrans1D3" presStyleIdx="0" presStyleCnt="9"/>
      <dgm:spPr/>
      <dgm:t>
        <a:bodyPr/>
        <a:lstStyle/>
        <a:p>
          <a:endParaRPr lang="en-TT"/>
        </a:p>
      </dgm:t>
    </dgm:pt>
    <dgm:pt modelId="{17F0815D-030A-405E-9E84-36B0FFB4ECD0}" type="pres">
      <dgm:prSet presAssocID="{A41D327B-7BE9-4748-9DC7-2FEFA76A3A35}" presName="hierRoot3" presStyleCnt="0"/>
      <dgm:spPr/>
    </dgm:pt>
    <dgm:pt modelId="{E5E9816C-0B69-4C98-A35C-6B366CB0D2D6}" type="pres">
      <dgm:prSet presAssocID="{A41D327B-7BE9-4748-9DC7-2FEFA76A3A35}" presName="composite3" presStyleCnt="0"/>
      <dgm:spPr/>
    </dgm:pt>
    <dgm:pt modelId="{758E1136-260C-4AAF-9DDB-38C255B92CF0}" type="pres">
      <dgm:prSet presAssocID="{A41D327B-7BE9-4748-9DC7-2FEFA76A3A35}" presName="background3" presStyleLbl="node3" presStyleIdx="0" presStyleCnt="9"/>
      <dgm:spPr/>
    </dgm:pt>
    <dgm:pt modelId="{A504B649-1022-4503-B921-2A9E69CC951F}" type="pres">
      <dgm:prSet presAssocID="{A41D327B-7BE9-4748-9DC7-2FEFA76A3A35}" presName="text3" presStyleLbl="fgAcc3" presStyleIdx="0" presStyleCnt="9">
        <dgm:presLayoutVars>
          <dgm:chPref val="3"/>
        </dgm:presLayoutVars>
      </dgm:prSet>
      <dgm:spPr/>
      <dgm:t>
        <a:bodyPr/>
        <a:lstStyle/>
        <a:p>
          <a:endParaRPr lang="en-TT"/>
        </a:p>
      </dgm:t>
    </dgm:pt>
    <dgm:pt modelId="{8DAA5DF2-FE34-4607-9C3C-180E902076B8}" type="pres">
      <dgm:prSet presAssocID="{A41D327B-7BE9-4748-9DC7-2FEFA76A3A35}" presName="hierChild4" presStyleCnt="0"/>
      <dgm:spPr/>
    </dgm:pt>
    <dgm:pt modelId="{4842B0EF-8366-4E7E-8F59-A15C4ADCD286}" type="pres">
      <dgm:prSet presAssocID="{0074C64C-C847-482F-B815-FF2F6911449D}" presName="Name17" presStyleLbl="parChTrans1D3" presStyleIdx="1" presStyleCnt="9"/>
      <dgm:spPr/>
      <dgm:t>
        <a:bodyPr/>
        <a:lstStyle/>
        <a:p>
          <a:endParaRPr lang="en-TT"/>
        </a:p>
      </dgm:t>
    </dgm:pt>
    <dgm:pt modelId="{35E729C2-A29D-43BD-ABDA-24607AF073DA}" type="pres">
      <dgm:prSet presAssocID="{1744B174-F3D5-43F4-8B46-68F9F3105F5A}" presName="hierRoot3" presStyleCnt="0"/>
      <dgm:spPr/>
    </dgm:pt>
    <dgm:pt modelId="{0505219D-1204-42E4-A16D-E3A6C4A67444}" type="pres">
      <dgm:prSet presAssocID="{1744B174-F3D5-43F4-8B46-68F9F3105F5A}" presName="composite3" presStyleCnt="0"/>
      <dgm:spPr/>
    </dgm:pt>
    <dgm:pt modelId="{DA372064-2BAC-4243-8A06-5486DA4FBF0F}" type="pres">
      <dgm:prSet presAssocID="{1744B174-F3D5-43F4-8B46-68F9F3105F5A}" presName="background3" presStyleLbl="node3" presStyleIdx="1" presStyleCnt="9"/>
      <dgm:spPr/>
    </dgm:pt>
    <dgm:pt modelId="{34C28CA4-ACFD-468E-852D-D4CDD233F8AC}" type="pres">
      <dgm:prSet presAssocID="{1744B174-F3D5-43F4-8B46-68F9F3105F5A}" presName="text3" presStyleLbl="fgAcc3" presStyleIdx="1" presStyleCnt="9">
        <dgm:presLayoutVars>
          <dgm:chPref val="3"/>
        </dgm:presLayoutVars>
      </dgm:prSet>
      <dgm:spPr/>
      <dgm:t>
        <a:bodyPr/>
        <a:lstStyle/>
        <a:p>
          <a:endParaRPr lang="en-TT"/>
        </a:p>
      </dgm:t>
    </dgm:pt>
    <dgm:pt modelId="{DF8A2978-FF22-4666-8EED-8FD437C676EA}" type="pres">
      <dgm:prSet presAssocID="{1744B174-F3D5-43F4-8B46-68F9F3105F5A}" presName="hierChild4" presStyleCnt="0"/>
      <dgm:spPr/>
    </dgm:pt>
    <dgm:pt modelId="{1B1AC72F-9E57-44F4-805B-C428A23BC7EC}" type="pres">
      <dgm:prSet presAssocID="{DB6E459A-DF61-4874-8C4D-60D0EEB09EF2}" presName="Name17" presStyleLbl="parChTrans1D3" presStyleIdx="2" presStyleCnt="9"/>
      <dgm:spPr/>
      <dgm:t>
        <a:bodyPr/>
        <a:lstStyle/>
        <a:p>
          <a:endParaRPr lang="en-TT"/>
        </a:p>
      </dgm:t>
    </dgm:pt>
    <dgm:pt modelId="{A96683E8-47BF-41C2-A903-F88B6E3746C1}" type="pres">
      <dgm:prSet presAssocID="{B066EE18-2217-4C34-91D3-A13443CBA7E4}" presName="hierRoot3" presStyleCnt="0"/>
      <dgm:spPr/>
    </dgm:pt>
    <dgm:pt modelId="{3C35B783-6FBE-4F08-A138-C9F1E1E7A366}" type="pres">
      <dgm:prSet presAssocID="{B066EE18-2217-4C34-91D3-A13443CBA7E4}" presName="composite3" presStyleCnt="0"/>
      <dgm:spPr/>
    </dgm:pt>
    <dgm:pt modelId="{1DA59625-6EBC-441E-B441-D72AB1437FB3}" type="pres">
      <dgm:prSet presAssocID="{B066EE18-2217-4C34-91D3-A13443CBA7E4}" presName="background3" presStyleLbl="node3" presStyleIdx="2" presStyleCnt="9"/>
      <dgm:spPr/>
    </dgm:pt>
    <dgm:pt modelId="{1F62E8FA-D16A-46D8-B3AE-CD60C2768A64}" type="pres">
      <dgm:prSet presAssocID="{B066EE18-2217-4C34-91D3-A13443CBA7E4}" presName="text3" presStyleLbl="fgAcc3" presStyleIdx="2" presStyleCnt="9">
        <dgm:presLayoutVars>
          <dgm:chPref val="3"/>
        </dgm:presLayoutVars>
      </dgm:prSet>
      <dgm:spPr/>
      <dgm:t>
        <a:bodyPr/>
        <a:lstStyle/>
        <a:p>
          <a:endParaRPr lang="en-TT"/>
        </a:p>
      </dgm:t>
    </dgm:pt>
    <dgm:pt modelId="{79CD7C7E-3E9C-4C9C-82E7-57A75B306349}" type="pres">
      <dgm:prSet presAssocID="{B066EE18-2217-4C34-91D3-A13443CBA7E4}" presName="hierChild4" presStyleCnt="0"/>
      <dgm:spPr/>
    </dgm:pt>
    <dgm:pt modelId="{6CF4AF8B-3BA8-4387-B52B-4560728196B5}" type="pres">
      <dgm:prSet presAssocID="{C40F9DC8-0A27-419B-ACFF-0196FF89B04E}" presName="Name17" presStyleLbl="parChTrans1D3" presStyleIdx="3" presStyleCnt="9"/>
      <dgm:spPr/>
      <dgm:t>
        <a:bodyPr/>
        <a:lstStyle/>
        <a:p>
          <a:endParaRPr lang="en-TT"/>
        </a:p>
      </dgm:t>
    </dgm:pt>
    <dgm:pt modelId="{6841EA3F-AC50-4E62-9877-844B8099E63C}" type="pres">
      <dgm:prSet presAssocID="{51B7D5DE-D495-4D0A-B7F7-0E1EAF81CD5A}" presName="hierRoot3" presStyleCnt="0"/>
      <dgm:spPr/>
    </dgm:pt>
    <dgm:pt modelId="{03533728-B511-4EB0-A823-26A8093FAFDC}" type="pres">
      <dgm:prSet presAssocID="{51B7D5DE-D495-4D0A-B7F7-0E1EAF81CD5A}" presName="composite3" presStyleCnt="0"/>
      <dgm:spPr/>
    </dgm:pt>
    <dgm:pt modelId="{C57CC9E7-3CB7-42C3-85AA-D9F63F214BF7}" type="pres">
      <dgm:prSet presAssocID="{51B7D5DE-D495-4D0A-B7F7-0E1EAF81CD5A}" presName="background3" presStyleLbl="node3" presStyleIdx="3" presStyleCnt="9"/>
      <dgm:spPr/>
    </dgm:pt>
    <dgm:pt modelId="{A8FD35AB-6365-4E5E-A590-00AA9218D5BA}" type="pres">
      <dgm:prSet presAssocID="{51B7D5DE-D495-4D0A-B7F7-0E1EAF81CD5A}" presName="text3" presStyleLbl="fgAcc3" presStyleIdx="3" presStyleCnt="9">
        <dgm:presLayoutVars>
          <dgm:chPref val="3"/>
        </dgm:presLayoutVars>
      </dgm:prSet>
      <dgm:spPr/>
      <dgm:t>
        <a:bodyPr/>
        <a:lstStyle/>
        <a:p>
          <a:endParaRPr lang="en-TT"/>
        </a:p>
      </dgm:t>
    </dgm:pt>
    <dgm:pt modelId="{B4C7458E-6794-44B7-9FFF-CAA638F38606}" type="pres">
      <dgm:prSet presAssocID="{51B7D5DE-D495-4D0A-B7F7-0E1EAF81CD5A}" presName="hierChild4" presStyleCnt="0"/>
      <dgm:spPr/>
    </dgm:pt>
    <dgm:pt modelId="{307C1E73-786D-4351-9FA5-55CF644FB19C}" type="pres">
      <dgm:prSet presAssocID="{F3E93761-6527-4A62-9621-CB052E7361F2}" presName="Name17" presStyleLbl="parChTrans1D3" presStyleIdx="4" presStyleCnt="9"/>
      <dgm:spPr/>
      <dgm:t>
        <a:bodyPr/>
        <a:lstStyle/>
        <a:p>
          <a:endParaRPr lang="en-TT"/>
        </a:p>
      </dgm:t>
    </dgm:pt>
    <dgm:pt modelId="{E3434CB5-8351-4F64-B4BD-7CC9217A4009}" type="pres">
      <dgm:prSet presAssocID="{933E9DE6-E448-4828-B63B-0255622AFF43}" presName="hierRoot3" presStyleCnt="0"/>
      <dgm:spPr/>
    </dgm:pt>
    <dgm:pt modelId="{38E4F3D9-9D0C-46C2-8A6B-F3BCBFDEE324}" type="pres">
      <dgm:prSet presAssocID="{933E9DE6-E448-4828-B63B-0255622AFF43}" presName="composite3" presStyleCnt="0"/>
      <dgm:spPr/>
    </dgm:pt>
    <dgm:pt modelId="{B1195F18-3BD2-4C1B-9FEF-A60DDE71D9E3}" type="pres">
      <dgm:prSet presAssocID="{933E9DE6-E448-4828-B63B-0255622AFF43}" presName="background3" presStyleLbl="node3" presStyleIdx="4" presStyleCnt="9"/>
      <dgm:spPr/>
    </dgm:pt>
    <dgm:pt modelId="{395BA36E-851E-4439-BB85-CB9817F14C62}" type="pres">
      <dgm:prSet presAssocID="{933E9DE6-E448-4828-B63B-0255622AFF43}" presName="text3" presStyleLbl="fgAcc3" presStyleIdx="4" presStyleCnt="9">
        <dgm:presLayoutVars>
          <dgm:chPref val="3"/>
        </dgm:presLayoutVars>
      </dgm:prSet>
      <dgm:spPr/>
      <dgm:t>
        <a:bodyPr/>
        <a:lstStyle/>
        <a:p>
          <a:endParaRPr lang="en-TT"/>
        </a:p>
      </dgm:t>
    </dgm:pt>
    <dgm:pt modelId="{C0B2E709-3EDC-41D5-BFC3-1F13C9724264}" type="pres">
      <dgm:prSet presAssocID="{933E9DE6-E448-4828-B63B-0255622AFF43}" presName="hierChild4" presStyleCnt="0"/>
      <dgm:spPr/>
    </dgm:pt>
    <dgm:pt modelId="{767CA78B-5309-4EE5-B9BE-0CCB5BE95746}" type="pres">
      <dgm:prSet presAssocID="{FBDFDB20-79F1-4D19-A2ED-70B521D273D4}" presName="Name17" presStyleLbl="parChTrans1D3" presStyleIdx="5" presStyleCnt="9"/>
      <dgm:spPr/>
      <dgm:t>
        <a:bodyPr/>
        <a:lstStyle/>
        <a:p>
          <a:endParaRPr lang="en-TT"/>
        </a:p>
      </dgm:t>
    </dgm:pt>
    <dgm:pt modelId="{B42BC8F1-6F39-485B-A90E-4F4E59A92F9B}" type="pres">
      <dgm:prSet presAssocID="{060F16CC-13C0-4461-9462-EAE5F7925F13}" presName="hierRoot3" presStyleCnt="0"/>
      <dgm:spPr/>
    </dgm:pt>
    <dgm:pt modelId="{D89F41A9-DADA-448F-9F59-B3CBA6F6EC4D}" type="pres">
      <dgm:prSet presAssocID="{060F16CC-13C0-4461-9462-EAE5F7925F13}" presName="composite3" presStyleCnt="0"/>
      <dgm:spPr/>
    </dgm:pt>
    <dgm:pt modelId="{D8609020-6CAC-415E-B677-91232631ACF9}" type="pres">
      <dgm:prSet presAssocID="{060F16CC-13C0-4461-9462-EAE5F7925F13}" presName="background3" presStyleLbl="node3" presStyleIdx="5" presStyleCnt="9"/>
      <dgm:spPr/>
    </dgm:pt>
    <dgm:pt modelId="{153FA43E-F0B4-44EA-9C75-B02DE2A51A21}" type="pres">
      <dgm:prSet presAssocID="{060F16CC-13C0-4461-9462-EAE5F7925F13}" presName="text3" presStyleLbl="fgAcc3" presStyleIdx="5" presStyleCnt="9">
        <dgm:presLayoutVars>
          <dgm:chPref val="3"/>
        </dgm:presLayoutVars>
      </dgm:prSet>
      <dgm:spPr/>
      <dgm:t>
        <a:bodyPr/>
        <a:lstStyle/>
        <a:p>
          <a:endParaRPr lang="en-TT"/>
        </a:p>
      </dgm:t>
    </dgm:pt>
    <dgm:pt modelId="{184414E8-A480-47C0-A593-BED043AD8FB2}" type="pres">
      <dgm:prSet presAssocID="{060F16CC-13C0-4461-9462-EAE5F7925F13}" presName="hierChild4" presStyleCnt="0"/>
      <dgm:spPr/>
    </dgm:pt>
    <dgm:pt modelId="{2B2AEE5E-5577-4616-8E7C-47BDD06BD033}" type="pres">
      <dgm:prSet presAssocID="{7A6BAB65-D965-479E-A5E5-AED0135CE19F}" presName="Name17" presStyleLbl="parChTrans1D3" presStyleIdx="6" presStyleCnt="9"/>
      <dgm:spPr/>
      <dgm:t>
        <a:bodyPr/>
        <a:lstStyle/>
        <a:p>
          <a:endParaRPr lang="en-TT"/>
        </a:p>
      </dgm:t>
    </dgm:pt>
    <dgm:pt modelId="{9C28AC2F-643F-4292-9144-4181D795F931}" type="pres">
      <dgm:prSet presAssocID="{C10581B4-37A4-4477-B62D-04FE71A74A3E}" presName="hierRoot3" presStyleCnt="0"/>
      <dgm:spPr/>
    </dgm:pt>
    <dgm:pt modelId="{0F424036-6E4C-41F2-B9FF-88951C347433}" type="pres">
      <dgm:prSet presAssocID="{C10581B4-37A4-4477-B62D-04FE71A74A3E}" presName="composite3" presStyleCnt="0"/>
      <dgm:spPr/>
    </dgm:pt>
    <dgm:pt modelId="{E442CDEB-71D1-427A-B05B-AB0532D93831}" type="pres">
      <dgm:prSet presAssocID="{C10581B4-37A4-4477-B62D-04FE71A74A3E}" presName="background3" presStyleLbl="node3" presStyleIdx="6" presStyleCnt="9"/>
      <dgm:spPr/>
    </dgm:pt>
    <dgm:pt modelId="{4453441B-17F4-4D7E-8256-A148D291A16D}" type="pres">
      <dgm:prSet presAssocID="{C10581B4-37A4-4477-B62D-04FE71A74A3E}" presName="text3" presStyleLbl="fgAcc3" presStyleIdx="6" presStyleCnt="9">
        <dgm:presLayoutVars>
          <dgm:chPref val="3"/>
        </dgm:presLayoutVars>
      </dgm:prSet>
      <dgm:spPr/>
      <dgm:t>
        <a:bodyPr/>
        <a:lstStyle/>
        <a:p>
          <a:endParaRPr lang="en-TT"/>
        </a:p>
      </dgm:t>
    </dgm:pt>
    <dgm:pt modelId="{001746D1-62FB-4450-8978-CAF5BC0D5870}" type="pres">
      <dgm:prSet presAssocID="{C10581B4-37A4-4477-B62D-04FE71A74A3E}" presName="hierChild4" presStyleCnt="0"/>
      <dgm:spPr/>
    </dgm:pt>
    <dgm:pt modelId="{E602A4A4-068E-416D-95BF-4605A954685B}" type="pres">
      <dgm:prSet presAssocID="{A965814B-B99B-4A3D-90C4-DA1DAABF53C9}" presName="Name17" presStyleLbl="parChTrans1D3" presStyleIdx="7" presStyleCnt="9"/>
      <dgm:spPr/>
      <dgm:t>
        <a:bodyPr/>
        <a:lstStyle/>
        <a:p>
          <a:endParaRPr lang="en-TT"/>
        </a:p>
      </dgm:t>
    </dgm:pt>
    <dgm:pt modelId="{233FEC8F-E3D9-419B-A292-6D4E5C8DF8A6}" type="pres">
      <dgm:prSet presAssocID="{8826EB90-7B92-4489-904D-94CC21F5EEA3}" presName="hierRoot3" presStyleCnt="0"/>
      <dgm:spPr/>
    </dgm:pt>
    <dgm:pt modelId="{EF90F70D-716F-4B74-B78B-736F73E9F8D1}" type="pres">
      <dgm:prSet presAssocID="{8826EB90-7B92-4489-904D-94CC21F5EEA3}" presName="composite3" presStyleCnt="0"/>
      <dgm:spPr/>
    </dgm:pt>
    <dgm:pt modelId="{992CF3EE-3E4E-4375-B9A4-843501597C3D}" type="pres">
      <dgm:prSet presAssocID="{8826EB90-7B92-4489-904D-94CC21F5EEA3}" presName="background3" presStyleLbl="node3" presStyleIdx="7" presStyleCnt="9"/>
      <dgm:spPr/>
    </dgm:pt>
    <dgm:pt modelId="{92CB172B-105A-4D70-B162-DC4E4E64291E}" type="pres">
      <dgm:prSet presAssocID="{8826EB90-7B92-4489-904D-94CC21F5EEA3}" presName="text3" presStyleLbl="fgAcc3" presStyleIdx="7" presStyleCnt="9">
        <dgm:presLayoutVars>
          <dgm:chPref val="3"/>
        </dgm:presLayoutVars>
      </dgm:prSet>
      <dgm:spPr/>
      <dgm:t>
        <a:bodyPr/>
        <a:lstStyle/>
        <a:p>
          <a:endParaRPr lang="en-TT"/>
        </a:p>
      </dgm:t>
    </dgm:pt>
    <dgm:pt modelId="{194C12BA-2291-4552-9058-3CD7A22A3B4B}" type="pres">
      <dgm:prSet presAssocID="{8826EB90-7B92-4489-904D-94CC21F5EEA3}" presName="hierChild4" presStyleCnt="0"/>
      <dgm:spPr/>
    </dgm:pt>
    <dgm:pt modelId="{9C881CC8-8E00-4696-974C-F7777C335819}" type="pres">
      <dgm:prSet presAssocID="{E906818E-BACD-4083-9B3F-880519505082}" presName="Name17" presStyleLbl="parChTrans1D3" presStyleIdx="8" presStyleCnt="9"/>
      <dgm:spPr/>
      <dgm:t>
        <a:bodyPr/>
        <a:lstStyle/>
        <a:p>
          <a:endParaRPr lang="en-TT"/>
        </a:p>
      </dgm:t>
    </dgm:pt>
    <dgm:pt modelId="{3BA86448-F5BA-430B-B441-50BF0FAD21A2}" type="pres">
      <dgm:prSet presAssocID="{FC39A48C-8304-42BF-9426-7284A7F4EDAC}" presName="hierRoot3" presStyleCnt="0"/>
      <dgm:spPr/>
    </dgm:pt>
    <dgm:pt modelId="{7F62D44B-FCE2-4736-852C-362832E5AE96}" type="pres">
      <dgm:prSet presAssocID="{FC39A48C-8304-42BF-9426-7284A7F4EDAC}" presName="composite3" presStyleCnt="0"/>
      <dgm:spPr/>
    </dgm:pt>
    <dgm:pt modelId="{C9D7DA9B-3512-4031-8DEF-B9301C0684F0}" type="pres">
      <dgm:prSet presAssocID="{FC39A48C-8304-42BF-9426-7284A7F4EDAC}" presName="background3" presStyleLbl="node3" presStyleIdx="8" presStyleCnt="9"/>
      <dgm:spPr/>
    </dgm:pt>
    <dgm:pt modelId="{44E56A89-AD15-4E38-A6B9-2CFF770F4CA7}" type="pres">
      <dgm:prSet presAssocID="{FC39A48C-8304-42BF-9426-7284A7F4EDAC}" presName="text3" presStyleLbl="fgAcc3" presStyleIdx="8" presStyleCnt="9">
        <dgm:presLayoutVars>
          <dgm:chPref val="3"/>
        </dgm:presLayoutVars>
      </dgm:prSet>
      <dgm:spPr/>
      <dgm:t>
        <a:bodyPr/>
        <a:lstStyle/>
        <a:p>
          <a:endParaRPr lang="en-TT"/>
        </a:p>
      </dgm:t>
    </dgm:pt>
    <dgm:pt modelId="{12BD77BC-9258-4F11-9E90-F28463B00D26}" type="pres">
      <dgm:prSet presAssocID="{FC39A48C-8304-42BF-9426-7284A7F4EDAC}" presName="hierChild4" presStyleCnt="0"/>
      <dgm:spPr/>
    </dgm:pt>
  </dgm:ptLst>
  <dgm:cxnLst>
    <dgm:cxn modelId="{2BADEDD4-AFC9-43C0-83F7-425F53AE7D44}" srcId="{CC572875-20B6-4B14-80C9-3FAE2895D5CD}" destId="{D611A53E-F7C1-4D34-A094-59AF5DC04ED7}" srcOrd="0" destOrd="0" parTransId="{001BFB17-3D5B-4917-BDD4-81287EF9BC14}" sibTransId="{2F35D820-8A07-41B8-8ED3-962434004F02}"/>
    <dgm:cxn modelId="{E30BCD75-8FD3-4218-AEEE-BF03B3619F93}" type="presOf" srcId="{B066EE18-2217-4C34-91D3-A13443CBA7E4}" destId="{1F62E8FA-D16A-46D8-B3AE-CD60C2768A64}" srcOrd="0" destOrd="0" presId="urn:microsoft.com/office/officeart/2005/8/layout/hierarchy1"/>
    <dgm:cxn modelId="{E174D376-22E3-48DD-A812-AC0DD9B6CBB0}" srcId="{D611A53E-F7C1-4D34-A094-59AF5DC04ED7}" destId="{933E9DE6-E448-4828-B63B-0255622AFF43}" srcOrd="4" destOrd="0" parTransId="{F3E93761-6527-4A62-9621-CB052E7361F2}" sibTransId="{69717F91-D8ED-48E9-A0AE-24A02DA2046C}"/>
    <dgm:cxn modelId="{BDAA5ECC-A806-4766-8F43-D3CD525AE265}" srcId="{D611A53E-F7C1-4D34-A094-59AF5DC04ED7}" destId="{FC39A48C-8304-42BF-9426-7284A7F4EDAC}" srcOrd="8" destOrd="0" parTransId="{E906818E-BACD-4083-9B3F-880519505082}" sibTransId="{0DE164E0-B8B8-43ED-AB72-5EDE1035074E}"/>
    <dgm:cxn modelId="{7E7702AD-BE7F-4723-9818-8950BC2A4594}" type="presOf" srcId="{51B7D5DE-D495-4D0A-B7F7-0E1EAF81CD5A}" destId="{A8FD35AB-6365-4E5E-A590-00AA9218D5BA}" srcOrd="0" destOrd="0" presId="urn:microsoft.com/office/officeart/2005/8/layout/hierarchy1"/>
    <dgm:cxn modelId="{B458EF67-78CC-425C-81F0-A5182C47C0AA}" type="presOf" srcId="{D611A53E-F7C1-4D34-A094-59AF5DC04ED7}" destId="{C87BE46E-06EB-464E-A60C-B8FC696B3F51}" srcOrd="0" destOrd="0" presId="urn:microsoft.com/office/officeart/2005/8/layout/hierarchy1"/>
    <dgm:cxn modelId="{AFC4191D-0FA0-46DA-A6DE-5C95D3FD0BE6}" srcId="{D611A53E-F7C1-4D34-A094-59AF5DC04ED7}" destId="{C10581B4-37A4-4477-B62D-04FE71A74A3E}" srcOrd="6" destOrd="0" parTransId="{7A6BAB65-D965-479E-A5E5-AED0135CE19F}" sibTransId="{B6695A76-3B7D-4D75-B179-27EAF348233A}"/>
    <dgm:cxn modelId="{5DAEDE10-14FF-405A-8FE7-43F4A6239B11}" type="presOf" srcId="{F3E93761-6527-4A62-9621-CB052E7361F2}" destId="{307C1E73-786D-4351-9FA5-55CF644FB19C}" srcOrd="0" destOrd="0" presId="urn:microsoft.com/office/officeart/2005/8/layout/hierarchy1"/>
    <dgm:cxn modelId="{FB0A3027-A95E-4A77-A16B-8C4F1E023D1B}" type="presOf" srcId="{E906818E-BACD-4083-9B3F-880519505082}" destId="{9C881CC8-8E00-4696-974C-F7777C335819}" srcOrd="0" destOrd="0" presId="urn:microsoft.com/office/officeart/2005/8/layout/hierarchy1"/>
    <dgm:cxn modelId="{B42A21E9-C29F-41A4-BE45-847F3F0E89FE}" type="presOf" srcId="{C40F9DC8-0A27-419B-ACFF-0196FF89B04E}" destId="{6CF4AF8B-3BA8-4387-B52B-4560728196B5}" srcOrd="0" destOrd="0" presId="urn:microsoft.com/office/officeart/2005/8/layout/hierarchy1"/>
    <dgm:cxn modelId="{93F1F47A-AF13-4740-9347-20DA9029C3C6}" srcId="{D611A53E-F7C1-4D34-A094-59AF5DC04ED7}" destId="{1744B174-F3D5-43F4-8B46-68F9F3105F5A}" srcOrd="1" destOrd="0" parTransId="{0074C64C-C847-482F-B815-FF2F6911449D}" sibTransId="{CEE3B3AE-76AD-4256-990D-02C122FF6B9E}"/>
    <dgm:cxn modelId="{B3F9D8D2-41FC-4F6C-9AD7-2B44F4BFE09E}" type="presOf" srcId="{0074C64C-C847-482F-B815-FF2F6911449D}" destId="{4842B0EF-8366-4E7E-8F59-A15C4ADCD286}" srcOrd="0" destOrd="0" presId="urn:microsoft.com/office/officeart/2005/8/layout/hierarchy1"/>
    <dgm:cxn modelId="{374F4981-B26F-438F-A510-25ABFA4F791E}" type="presOf" srcId="{8826EB90-7B92-4489-904D-94CC21F5EEA3}" destId="{92CB172B-105A-4D70-B162-DC4E4E64291E}" srcOrd="0" destOrd="0" presId="urn:microsoft.com/office/officeart/2005/8/layout/hierarchy1"/>
    <dgm:cxn modelId="{B9992D8E-B70B-463D-B456-85A9665150A5}" type="presOf" srcId="{DB6E459A-DF61-4874-8C4D-60D0EEB09EF2}" destId="{1B1AC72F-9E57-44F4-805B-C428A23BC7EC}" srcOrd="0" destOrd="0" presId="urn:microsoft.com/office/officeart/2005/8/layout/hierarchy1"/>
    <dgm:cxn modelId="{5954127A-9C64-45F9-9FBD-2B217B88DC2A}" type="presOf" srcId="{FBDFDB20-79F1-4D19-A2ED-70B521D273D4}" destId="{767CA78B-5309-4EE5-B9BE-0CCB5BE95746}" srcOrd="0" destOrd="0" presId="urn:microsoft.com/office/officeart/2005/8/layout/hierarchy1"/>
    <dgm:cxn modelId="{BC53CF02-2E6D-4541-8D18-8D2CE3AB8A3B}" type="presOf" srcId="{1744B174-F3D5-43F4-8B46-68F9F3105F5A}" destId="{34C28CA4-ACFD-468E-852D-D4CDD233F8AC}" srcOrd="0" destOrd="0" presId="urn:microsoft.com/office/officeart/2005/8/layout/hierarchy1"/>
    <dgm:cxn modelId="{FBDD468F-3DAC-404B-A676-EB567D19F762}" type="presOf" srcId="{060F16CC-13C0-4461-9462-EAE5F7925F13}" destId="{153FA43E-F0B4-44EA-9C75-B02DE2A51A21}" srcOrd="0" destOrd="0" presId="urn:microsoft.com/office/officeart/2005/8/layout/hierarchy1"/>
    <dgm:cxn modelId="{7615C35D-DF82-4836-A368-C5EEE5BDA66C}" srcId="{D611A53E-F7C1-4D34-A094-59AF5DC04ED7}" destId="{060F16CC-13C0-4461-9462-EAE5F7925F13}" srcOrd="5" destOrd="0" parTransId="{FBDFDB20-79F1-4D19-A2ED-70B521D273D4}" sibTransId="{BDE8F1B6-E50A-46F5-BBEE-459D34021349}"/>
    <dgm:cxn modelId="{EAA425E9-B469-4CC0-B8BF-7D80D6E6D6D5}" srcId="{D611A53E-F7C1-4D34-A094-59AF5DC04ED7}" destId="{51B7D5DE-D495-4D0A-B7F7-0E1EAF81CD5A}" srcOrd="3" destOrd="0" parTransId="{C40F9DC8-0A27-419B-ACFF-0196FF89B04E}" sibTransId="{3D553B3E-DC3C-4031-AE7D-7CD4CABED7D3}"/>
    <dgm:cxn modelId="{7D40FDA7-ED5F-4ECD-8946-2DD6DB38A894}" srcId="{D611A53E-F7C1-4D34-A094-59AF5DC04ED7}" destId="{8826EB90-7B92-4489-904D-94CC21F5EEA3}" srcOrd="7" destOrd="0" parTransId="{A965814B-B99B-4A3D-90C4-DA1DAABF53C9}" sibTransId="{7B649F48-0552-4581-84C5-F6DF2E1BD173}"/>
    <dgm:cxn modelId="{E2A347B2-A42B-445B-A05E-68A329B9D210}" type="presOf" srcId="{C10581B4-37A4-4477-B62D-04FE71A74A3E}" destId="{4453441B-17F4-4D7E-8256-A148D291A16D}" srcOrd="0" destOrd="0" presId="urn:microsoft.com/office/officeart/2005/8/layout/hierarchy1"/>
    <dgm:cxn modelId="{5137F462-9658-489A-B791-0FAAC0F2CFCD}" type="presOf" srcId="{36D51A90-86BA-4F23-9E9A-59E8FCF12154}" destId="{27EB5364-D098-4348-B849-9CE5B3712374}" srcOrd="0" destOrd="0" presId="urn:microsoft.com/office/officeart/2005/8/layout/hierarchy1"/>
    <dgm:cxn modelId="{BB01D476-70B7-4D8E-818A-C6F193E080E3}" type="presOf" srcId="{FC39A48C-8304-42BF-9426-7284A7F4EDAC}" destId="{44E56A89-AD15-4E38-A6B9-2CFF770F4CA7}" srcOrd="0" destOrd="0" presId="urn:microsoft.com/office/officeart/2005/8/layout/hierarchy1"/>
    <dgm:cxn modelId="{D41FA434-AB2F-4D11-9FA2-B64533C3DDD4}" srcId="{41D1EA03-E866-47AB-940F-3AAD3C4172E2}" destId="{CC572875-20B6-4B14-80C9-3FAE2895D5CD}" srcOrd="0" destOrd="0" parTransId="{947D0031-6CC3-432B-A90A-9F784D17D3F9}" sibTransId="{D8C395B5-A9F1-4B98-9771-94A7744F6F1D}"/>
    <dgm:cxn modelId="{C0B12BAD-B816-4022-BFC1-D6827E5D3283}" srcId="{D611A53E-F7C1-4D34-A094-59AF5DC04ED7}" destId="{B066EE18-2217-4C34-91D3-A13443CBA7E4}" srcOrd="2" destOrd="0" parTransId="{DB6E459A-DF61-4874-8C4D-60D0EEB09EF2}" sibTransId="{84782D7B-4CF0-4CD4-AA78-A7426608FBC7}"/>
    <dgm:cxn modelId="{9853977A-E2AF-4A95-8E15-859F818F9332}" srcId="{D611A53E-F7C1-4D34-A094-59AF5DC04ED7}" destId="{A41D327B-7BE9-4748-9DC7-2FEFA76A3A35}" srcOrd="0" destOrd="0" parTransId="{36D51A90-86BA-4F23-9E9A-59E8FCF12154}" sibTransId="{8708802F-9D74-48B3-B5A2-A03323838593}"/>
    <dgm:cxn modelId="{B8386CAC-7453-4BF6-BB3B-C6F358746547}" type="presOf" srcId="{41D1EA03-E866-47AB-940F-3AAD3C4172E2}" destId="{ED2E6FF6-3E4E-4981-9827-C3DAAF3AB6D1}" srcOrd="0" destOrd="0" presId="urn:microsoft.com/office/officeart/2005/8/layout/hierarchy1"/>
    <dgm:cxn modelId="{1B0540C0-1FD7-4327-AF34-AAA9DC93FF45}" type="presOf" srcId="{001BFB17-3D5B-4917-BDD4-81287EF9BC14}" destId="{082465BF-6B85-46CE-A36D-4EBCC4593007}" srcOrd="0" destOrd="0" presId="urn:microsoft.com/office/officeart/2005/8/layout/hierarchy1"/>
    <dgm:cxn modelId="{B2032FAC-D85E-4014-B25D-D05AD65EDC07}" type="presOf" srcId="{A965814B-B99B-4A3D-90C4-DA1DAABF53C9}" destId="{E602A4A4-068E-416D-95BF-4605A954685B}" srcOrd="0" destOrd="0" presId="urn:microsoft.com/office/officeart/2005/8/layout/hierarchy1"/>
    <dgm:cxn modelId="{0CC72560-163B-4E67-B8D1-283E96CF808C}" type="presOf" srcId="{933E9DE6-E448-4828-B63B-0255622AFF43}" destId="{395BA36E-851E-4439-BB85-CB9817F14C62}" srcOrd="0" destOrd="0" presId="urn:microsoft.com/office/officeart/2005/8/layout/hierarchy1"/>
    <dgm:cxn modelId="{420176C4-6C06-410C-8E85-E55C57A49392}" type="presOf" srcId="{7A6BAB65-D965-479E-A5E5-AED0135CE19F}" destId="{2B2AEE5E-5577-4616-8E7C-47BDD06BD033}" srcOrd="0" destOrd="0" presId="urn:microsoft.com/office/officeart/2005/8/layout/hierarchy1"/>
    <dgm:cxn modelId="{B84D8E2A-FB25-4C84-9D02-8ADE5DE9C2A1}" type="presOf" srcId="{CC572875-20B6-4B14-80C9-3FAE2895D5CD}" destId="{405D21B0-5BC3-4553-B7B1-0B00FDFC10DF}" srcOrd="0" destOrd="0" presId="urn:microsoft.com/office/officeart/2005/8/layout/hierarchy1"/>
    <dgm:cxn modelId="{A397FBCB-D7FB-4FF4-A4C6-BDEE9C583EFC}" type="presOf" srcId="{A41D327B-7BE9-4748-9DC7-2FEFA76A3A35}" destId="{A504B649-1022-4503-B921-2A9E69CC951F}" srcOrd="0" destOrd="0" presId="urn:microsoft.com/office/officeart/2005/8/layout/hierarchy1"/>
    <dgm:cxn modelId="{3959088C-0973-4DF5-90E3-F75DC02D8221}" type="presParOf" srcId="{ED2E6FF6-3E4E-4981-9827-C3DAAF3AB6D1}" destId="{E24CF395-0C31-4FD3-B702-40D3BECC2A2D}" srcOrd="0" destOrd="0" presId="urn:microsoft.com/office/officeart/2005/8/layout/hierarchy1"/>
    <dgm:cxn modelId="{33FFC125-9327-451E-963D-7A4480158BB8}" type="presParOf" srcId="{E24CF395-0C31-4FD3-B702-40D3BECC2A2D}" destId="{D15C581D-C0FB-41CF-AE3A-BDB9538C6A46}" srcOrd="0" destOrd="0" presId="urn:microsoft.com/office/officeart/2005/8/layout/hierarchy1"/>
    <dgm:cxn modelId="{0C373031-B97C-4AFB-84E4-01FD5BD63D41}" type="presParOf" srcId="{D15C581D-C0FB-41CF-AE3A-BDB9538C6A46}" destId="{55C324D6-D4A0-42D4-92E8-4A6043EC1100}" srcOrd="0" destOrd="0" presId="urn:microsoft.com/office/officeart/2005/8/layout/hierarchy1"/>
    <dgm:cxn modelId="{47C484DB-F0BE-4EB5-B510-9ABBA0F9E283}" type="presParOf" srcId="{D15C581D-C0FB-41CF-AE3A-BDB9538C6A46}" destId="{405D21B0-5BC3-4553-B7B1-0B00FDFC10DF}" srcOrd="1" destOrd="0" presId="urn:microsoft.com/office/officeart/2005/8/layout/hierarchy1"/>
    <dgm:cxn modelId="{22B81D58-6CC6-41E1-8179-1D67E35DD92C}" type="presParOf" srcId="{E24CF395-0C31-4FD3-B702-40D3BECC2A2D}" destId="{FA39639F-E6C2-4B63-A489-52CD84E0090E}" srcOrd="1" destOrd="0" presId="urn:microsoft.com/office/officeart/2005/8/layout/hierarchy1"/>
    <dgm:cxn modelId="{0D636B11-E9AA-43A4-8A2A-F990E8412A3C}" type="presParOf" srcId="{FA39639F-E6C2-4B63-A489-52CD84E0090E}" destId="{082465BF-6B85-46CE-A36D-4EBCC4593007}" srcOrd="0" destOrd="0" presId="urn:microsoft.com/office/officeart/2005/8/layout/hierarchy1"/>
    <dgm:cxn modelId="{555E9C6C-9FCF-405B-B6D8-252EFE8E7EF8}" type="presParOf" srcId="{FA39639F-E6C2-4B63-A489-52CD84E0090E}" destId="{A9007E51-37E5-4EF9-B065-BB75108DCCF3}" srcOrd="1" destOrd="0" presId="urn:microsoft.com/office/officeart/2005/8/layout/hierarchy1"/>
    <dgm:cxn modelId="{B2281B72-5E74-4E97-86F4-9E902625FB63}" type="presParOf" srcId="{A9007E51-37E5-4EF9-B065-BB75108DCCF3}" destId="{8AFDA8FA-26B9-4AE0-B925-8906A70E67F1}" srcOrd="0" destOrd="0" presId="urn:microsoft.com/office/officeart/2005/8/layout/hierarchy1"/>
    <dgm:cxn modelId="{6676FAD6-84C9-4FF7-A7CA-B7B14E1F19C8}" type="presParOf" srcId="{8AFDA8FA-26B9-4AE0-B925-8906A70E67F1}" destId="{B7A49102-CBCF-40E2-9062-B40ECE72CC2F}" srcOrd="0" destOrd="0" presId="urn:microsoft.com/office/officeart/2005/8/layout/hierarchy1"/>
    <dgm:cxn modelId="{9B407A4F-1108-4728-9E63-1E7A67CDA839}" type="presParOf" srcId="{8AFDA8FA-26B9-4AE0-B925-8906A70E67F1}" destId="{C87BE46E-06EB-464E-A60C-B8FC696B3F51}" srcOrd="1" destOrd="0" presId="urn:microsoft.com/office/officeart/2005/8/layout/hierarchy1"/>
    <dgm:cxn modelId="{43BA396C-7EB4-4B55-86E7-E075F3A8D249}" type="presParOf" srcId="{A9007E51-37E5-4EF9-B065-BB75108DCCF3}" destId="{93E9FD18-9A53-44FE-97C3-E2421AF4B4E8}" srcOrd="1" destOrd="0" presId="urn:microsoft.com/office/officeart/2005/8/layout/hierarchy1"/>
    <dgm:cxn modelId="{F95430F0-DB77-41F5-8BBB-3193489A3638}" type="presParOf" srcId="{93E9FD18-9A53-44FE-97C3-E2421AF4B4E8}" destId="{27EB5364-D098-4348-B849-9CE5B3712374}" srcOrd="0" destOrd="0" presId="urn:microsoft.com/office/officeart/2005/8/layout/hierarchy1"/>
    <dgm:cxn modelId="{AD0B101A-4357-442B-990B-8E97A87ABCEE}" type="presParOf" srcId="{93E9FD18-9A53-44FE-97C3-E2421AF4B4E8}" destId="{17F0815D-030A-405E-9E84-36B0FFB4ECD0}" srcOrd="1" destOrd="0" presId="urn:microsoft.com/office/officeart/2005/8/layout/hierarchy1"/>
    <dgm:cxn modelId="{DC254505-4999-45A4-994C-E7C9EE121376}" type="presParOf" srcId="{17F0815D-030A-405E-9E84-36B0FFB4ECD0}" destId="{E5E9816C-0B69-4C98-A35C-6B366CB0D2D6}" srcOrd="0" destOrd="0" presId="urn:microsoft.com/office/officeart/2005/8/layout/hierarchy1"/>
    <dgm:cxn modelId="{F91EFB56-F32D-4493-B23F-C529658A910F}" type="presParOf" srcId="{E5E9816C-0B69-4C98-A35C-6B366CB0D2D6}" destId="{758E1136-260C-4AAF-9DDB-38C255B92CF0}" srcOrd="0" destOrd="0" presId="urn:microsoft.com/office/officeart/2005/8/layout/hierarchy1"/>
    <dgm:cxn modelId="{8C974870-802F-4828-84AB-0803D8AF0CFB}" type="presParOf" srcId="{E5E9816C-0B69-4C98-A35C-6B366CB0D2D6}" destId="{A504B649-1022-4503-B921-2A9E69CC951F}" srcOrd="1" destOrd="0" presId="urn:microsoft.com/office/officeart/2005/8/layout/hierarchy1"/>
    <dgm:cxn modelId="{7DD7F55A-A7EE-4271-A236-FCAC92387F38}" type="presParOf" srcId="{17F0815D-030A-405E-9E84-36B0FFB4ECD0}" destId="{8DAA5DF2-FE34-4607-9C3C-180E902076B8}" srcOrd="1" destOrd="0" presId="urn:microsoft.com/office/officeart/2005/8/layout/hierarchy1"/>
    <dgm:cxn modelId="{2607262B-FEE0-4634-97D5-5CDD9832F8CE}" type="presParOf" srcId="{93E9FD18-9A53-44FE-97C3-E2421AF4B4E8}" destId="{4842B0EF-8366-4E7E-8F59-A15C4ADCD286}" srcOrd="2" destOrd="0" presId="urn:microsoft.com/office/officeart/2005/8/layout/hierarchy1"/>
    <dgm:cxn modelId="{BF54C3FD-C5C7-4ED4-BAF3-D539E5D8FE03}" type="presParOf" srcId="{93E9FD18-9A53-44FE-97C3-E2421AF4B4E8}" destId="{35E729C2-A29D-43BD-ABDA-24607AF073DA}" srcOrd="3" destOrd="0" presId="urn:microsoft.com/office/officeart/2005/8/layout/hierarchy1"/>
    <dgm:cxn modelId="{7A02CBA5-834F-43F4-A6FF-AD46D0D03EF3}" type="presParOf" srcId="{35E729C2-A29D-43BD-ABDA-24607AF073DA}" destId="{0505219D-1204-42E4-A16D-E3A6C4A67444}" srcOrd="0" destOrd="0" presId="urn:microsoft.com/office/officeart/2005/8/layout/hierarchy1"/>
    <dgm:cxn modelId="{7180EFDC-8869-4B4B-8BEF-9958728A8807}" type="presParOf" srcId="{0505219D-1204-42E4-A16D-E3A6C4A67444}" destId="{DA372064-2BAC-4243-8A06-5486DA4FBF0F}" srcOrd="0" destOrd="0" presId="urn:microsoft.com/office/officeart/2005/8/layout/hierarchy1"/>
    <dgm:cxn modelId="{2A677EB9-C49B-4989-9AFA-844A01A2C901}" type="presParOf" srcId="{0505219D-1204-42E4-A16D-E3A6C4A67444}" destId="{34C28CA4-ACFD-468E-852D-D4CDD233F8AC}" srcOrd="1" destOrd="0" presId="urn:microsoft.com/office/officeart/2005/8/layout/hierarchy1"/>
    <dgm:cxn modelId="{E4BA5BAE-3125-4897-B7E8-374504B5A241}" type="presParOf" srcId="{35E729C2-A29D-43BD-ABDA-24607AF073DA}" destId="{DF8A2978-FF22-4666-8EED-8FD437C676EA}" srcOrd="1" destOrd="0" presId="urn:microsoft.com/office/officeart/2005/8/layout/hierarchy1"/>
    <dgm:cxn modelId="{CAAA5E40-7306-444F-96CB-DEFAE660078D}" type="presParOf" srcId="{93E9FD18-9A53-44FE-97C3-E2421AF4B4E8}" destId="{1B1AC72F-9E57-44F4-805B-C428A23BC7EC}" srcOrd="4" destOrd="0" presId="urn:microsoft.com/office/officeart/2005/8/layout/hierarchy1"/>
    <dgm:cxn modelId="{A09302F2-9D3E-43A6-8969-37DA181C286C}" type="presParOf" srcId="{93E9FD18-9A53-44FE-97C3-E2421AF4B4E8}" destId="{A96683E8-47BF-41C2-A903-F88B6E3746C1}" srcOrd="5" destOrd="0" presId="urn:microsoft.com/office/officeart/2005/8/layout/hierarchy1"/>
    <dgm:cxn modelId="{C9D99848-FDBF-41D1-8662-925CBC964BE1}" type="presParOf" srcId="{A96683E8-47BF-41C2-A903-F88B6E3746C1}" destId="{3C35B783-6FBE-4F08-A138-C9F1E1E7A366}" srcOrd="0" destOrd="0" presId="urn:microsoft.com/office/officeart/2005/8/layout/hierarchy1"/>
    <dgm:cxn modelId="{B7D67645-876A-4785-8134-0FE221EEA698}" type="presParOf" srcId="{3C35B783-6FBE-4F08-A138-C9F1E1E7A366}" destId="{1DA59625-6EBC-441E-B441-D72AB1437FB3}" srcOrd="0" destOrd="0" presId="urn:microsoft.com/office/officeart/2005/8/layout/hierarchy1"/>
    <dgm:cxn modelId="{48473EE2-E6C4-43C8-9A1B-36E091E61C0F}" type="presParOf" srcId="{3C35B783-6FBE-4F08-A138-C9F1E1E7A366}" destId="{1F62E8FA-D16A-46D8-B3AE-CD60C2768A64}" srcOrd="1" destOrd="0" presId="urn:microsoft.com/office/officeart/2005/8/layout/hierarchy1"/>
    <dgm:cxn modelId="{7B3654D9-1962-470C-994A-B6AC1A902C35}" type="presParOf" srcId="{A96683E8-47BF-41C2-A903-F88B6E3746C1}" destId="{79CD7C7E-3E9C-4C9C-82E7-57A75B306349}" srcOrd="1" destOrd="0" presId="urn:microsoft.com/office/officeart/2005/8/layout/hierarchy1"/>
    <dgm:cxn modelId="{4ADD044C-7D1E-4014-A7B1-EF9234D43A43}" type="presParOf" srcId="{93E9FD18-9A53-44FE-97C3-E2421AF4B4E8}" destId="{6CF4AF8B-3BA8-4387-B52B-4560728196B5}" srcOrd="6" destOrd="0" presId="urn:microsoft.com/office/officeart/2005/8/layout/hierarchy1"/>
    <dgm:cxn modelId="{40D8C760-36A8-474C-BB47-BD50B0763D88}" type="presParOf" srcId="{93E9FD18-9A53-44FE-97C3-E2421AF4B4E8}" destId="{6841EA3F-AC50-4E62-9877-844B8099E63C}" srcOrd="7" destOrd="0" presId="urn:microsoft.com/office/officeart/2005/8/layout/hierarchy1"/>
    <dgm:cxn modelId="{CC590656-85E4-4D11-A6C7-B199DF26460B}" type="presParOf" srcId="{6841EA3F-AC50-4E62-9877-844B8099E63C}" destId="{03533728-B511-4EB0-A823-26A8093FAFDC}" srcOrd="0" destOrd="0" presId="urn:microsoft.com/office/officeart/2005/8/layout/hierarchy1"/>
    <dgm:cxn modelId="{AE304C52-5C31-495B-A4C8-CF59B0179367}" type="presParOf" srcId="{03533728-B511-4EB0-A823-26A8093FAFDC}" destId="{C57CC9E7-3CB7-42C3-85AA-D9F63F214BF7}" srcOrd="0" destOrd="0" presId="urn:microsoft.com/office/officeart/2005/8/layout/hierarchy1"/>
    <dgm:cxn modelId="{99F506E6-67B6-4662-9F58-C061C4556B70}" type="presParOf" srcId="{03533728-B511-4EB0-A823-26A8093FAFDC}" destId="{A8FD35AB-6365-4E5E-A590-00AA9218D5BA}" srcOrd="1" destOrd="0" presId="urn:microsoft.com/office/officeart/2005/8/layout/hierarchy1"/>
    <dgm:cxn modelId="{EDD03846-A34A-4FB0-82E3-8280F7DD455D}" type="presParOf" srcId="{6841EA3F-AC50-4E62-9877-844B8099E63C}" destId="{B4C7458E-6794-44B7-9FFF-CAA638F38606}" srcOrd="1" destOrd="0" presId="urn:microsoft.com/office/officeart/2005/8/layout/hierarchy1"/>
    <dgm:cxn modelId="{1802AAFD-2788-4D98-A825-A7B8E436DB71}" type="presParOf" srcId="{93E9FD18-9A53-44FE-97C3-E2421AF4B4E8}" destId="{307C1E73-786D-4351-9FA5-55CF644FB19C}" srcOrd="8" destOrd="0" presId="urn:microsoft.com/office/officeart/2005/8/layout/hierarchy1"/>
    <dgm:cxn modelId="{CF0CBBFA-3EF2-434A-AA45-697693137023}" type="presParOf" srcId="{93E9FD18-9A53-44FE-97C3-E2421AF4B4E8}" destId="{E3434CB5-8351-4F64-B4BD-7CC9217A4009}" srcOrd="9" destOrd="0" presId="urn:microsoft.com/office/officeart/2005/8/layout/hierarchy1"/>
    <dgm:cxn modelId="{F7563D29-BB26-414F-BB4C-B943293B08C9}" type="presParOf" srcId="{E3434CB5-8351-4F64-B4BD-7CC9217A4009}" destId="{38E4F3D9-9D0C-46C2-8A6B-F3BCBFDEE324}" srcOrd="0" destOrd="0" presId="urn:microsoft.com/office/officeart/2005/8/layout/hierarchy1"/>
    <dgm:cxn modelId="{330655C4-AF69-405B-B046-49293D09B695}" type="presParOf" srcId="{38E4F3D9-9D0C-46C2-8A6B-F3BCBFDEE324}" destId="{B1195F18-3BD2-4C1B-9FEF-A60DDE71D9E3}" srcOrd="0" destOrd="0" presId="urn:microsoft.com/office/officeart/2005/8/layout/hierarchy1"/>
    <dgm:cxn modelId="{ECE308EF-6AB9-46C5-A669-8AEEF4B0706A}" type="presParOf" srcId="{38E4F3D9-9D0C-46C2-8A6B-F3BCBFDEE324}" destId="{395BA36E-851E-4439-BB85-CB9817F14C62}" srcOrd="1" destOrd="0" presId="urn:microsoft.com/office/officeart/2005/8/layout/hierarchy1"/>
    <dgm:cxn modelId="{F50FDFB5-9243-4DE2-B793-065CDB0883A7}" type="presParOf" srcId="{E3434CB5-8351-4F64-B4BD-7CC9217A4009}" destId="{C0B2E709-3EDC-41D5-BFC3-1F13C9724264}" srcOrd="1" destOrd="0" presId="urn:microsoft.com/office/officeart/2005/8/layout/hierarchy1"/>
    <dgm:cxn modelId="{E0BA662C-0CC9-453B-BA66-6CDB0767F8B4}" type="presParOf" srcId="{93E9FD18-9A53-44FE-97C3-E2421AF4B4E8}" destId="{767CA78B-5309-4EE5-B9BE-0CCB5BE95746}" srcOrd="10" destOrd="0" presId="urn:microsoft.com/office/officeart/2005/8/layout/hierarchy1"/>
    <dgm:cxn modelId="{3A63B826-25F5-4622-8376-56143E8C3371}" type="presParOf" srcId="{93E9FD18-9A53-44FE-97C3-E2421AF4B4E8}" destId="{B42BC8F1-6F39-485B-A90E-4F4E59A92F9B}" srcOrd="11" destOrd="0" presId="urn:microsoft.com/office/officeart/2005/8/layout/hierarchy1"/>
    <dgm:cxn modelId="{A45F3F3E-A7AC-48AC-8C2B-1CA834118C61}" type="presParOf" srcId="{B42BC8F1-6F39-485B-A90E-4F4E59A92F9B}" destId="{D89F41A9-DADA-448F-9F59-B3CBA6F6EC4D}" srcOrd="0" destOrd="0" presId="urn:microsoft.com/office/officeart/2005/8/layout/hierarchy1"/>
    <dgm:cxn modelId="{979C5D2D-3155-4F12-A621-BA4865F7FE3C}" type="presParOf" srcId="{D89F41A9-DADA-448F-9F59-B3CBA6F6EC4D}" destId="{D8609020-6CAC-415E-B677-91232631ACF9}" srcOrd="0" destOrd="0" presId="urn:microsoft.com/office/officeart/2005/8/layout/hierarchy1"/>
    <dgm:cxn modelId="{DF4B6DB5-6213-449F-8E56-376E88CF56F1}" type="presParOf" srcId="{D89F41A9-DADA-448F-9F59-B3CBA6F6EC4D}" destId="{153FA43E-F0B4-44EA-9C75-B02DE2A51A21}" srcOrd="1" destOrd="0" presId="urn:microsoft.com/office/officeart/2005/8/layout/hierarchy1"/>
    <dgm:cxn modelId="{11E7DB9D-7535-4144-B686-A179F1F800C8}" type="presParOf" srcId="{B42BC8F1-6F39-485B-A90E-4F4E59A92F9B}" destId="{184414E8-A480-47C0-A593-BED043AD8FB2}" srcOrd="1" destOrd="0" presId="urn:microsoft.com/office/officeart/2005/8/layout/hierarchy1"/>
    <dgm:cxn modelId="{26F359DC-8D77-4ADC-BE62-407DD8FD91F8}" type="presParOf" srcId="{93E9FD18-9A53-44FE-97C3-E2421AF4B4E8}" destId="{2B2AEE5E-5577-4616-8E7C-47BDD06BD033}" srcOrd="12" destOrd="0" presId="urn:microsoft.com/office/officeart/2005/8/layout/hierarchy1"/>
    <dgm:cxn modelId="{DEF2CCE5-79E1-454E-8222-D632D328DD56}" type="presParOf" srcId="{93E9FD18-9A53-44FE-97C3-E2421AF4B4E8}" destId="{9C28AC2F-643F-4292-9144-4181D795F931}" srcOrd="13" destOrd="0" presId="urn:microsoft.com/office/officeart/2005/8/layout/hierarchy1"/>
    <dgm:cxn modelId="{E1AB93BB-E3B3-4F50-AA9F-205F2C12B4B0}" type="presParOf" srcId="{9C28AC2F-643F-4292-9144-4181D795F931}" destId="{0F424036-6E4C-41F2-B9FF-88951C347433}" srcOrd="0" destOrd="0" presId="urn:microsoft.com/office/officeart/2005/8/layout/hierarchy1"/>
    <dgm:cxn modelId="{B9BB2A1C-926F-447A-B2F9-31D26F2AAB3D}" type="presParOf" srcId="{0F424036-6E4C-41F2-B9FF-88951C347433}" destId="{E442CDEB-71D1-427A-B05B-AB0532D93831}" srcOrd="0" destOrd="0" presId="urn:microsoft.com/office/officeart/2005/8/layout/hierarchy1"/>
    <dgm:cxn modelId="{F351801C-3F36-4260-81B6-DF005E3A96A2}" type="presParOf" srcId="{0F424036-6E4C-41F2-B9FF-88951C347433}" destId="{4453441B-17F4-4D7E-8256-A148D291A16D}" srcOrd="1" destOrd="0" presId="urn:microsoft.com/office/officeart/2005/8/layout/hierarchy1"/>
    <dgm:cxn modelId="{9C8CD48B-9844-49D0-9537-3973EF11B1A4}" type="presParOf" srcId="{9C28AC2F-643F-4292-9144-4181D795F931}" destId="{001746D1-62FB-4450-8978-CAF5BC0D5870}" srcOrd="1" destOrd="0" presId="urn:microsoft.com/office/officeart/2005/8/layout/hierarchy1"/>
    <dgm:cxn modelId="{52799BBB-31D6-42E1-9D9C-F962A92CD130}" type="presParOf" srcId="{93E9FD18-9A53-44FE-97C3-E2421AF4B4E8}" destId="{E602A4A4-068E-416D-95BF-4605A954685B}" srcOrd="14" destOrd="0" presId="urn:microsoft.com/office/officeart/2005/8/layout/hierarchy1"/>
    <dgm:cxn modelId="{4C2C16F8-446B-4E77-AA4B-6DA1C7F26E6F}" type="presParOf" srcId="{93E9FD18-9A53-44FE-97C3-E2421AF4B4E8}" destId="{233FEC8F-E3D9-419B-A292-6D4E5C8DF8A6}" srcOrd="15" destOrd="0" presId="urn:microsoft.com/office/officeart/2005/8/layout/hierarchy1"/>
    <dgm:cxn modelId="{DD8669D4-B7E6-4EF6-8AC9-425EDE4C3C39}" type="presParOf" srcId="{233FEC8F-E3D9-419B-A292-6D4E5C8DF8A6}" destId="{EF90F70D-716F-4B74-B78B-736F73E9F8D1}" srcOrd="0" destOrd="0" presId="urn:microsoft.com/office/officeart/2005/8/layout/hierarchy1"/>
    <dgm:cxn modelId="{D17AA5A5-34E9-4460-9FE6-39F3ECFB9D23}" type="presParOf" srcId="{EF90F70D-716F-4B74-B78B-736F73E9F8D1}" destId="{992CF3EE-3E4E-4375-B9A4-843501597C3D}" srcOrd="0" destOrd="0" presId="urn:microsoft.com/office/officeart/2005/8/layout/hierarchy1"/>
    <dgm:cxn modelId="{81614303-6C64-45D1-BC38-847364FEFAB6}" type="presParOf" srcId="{EF90F70D-716F-4B74-B78B-736F73E9F8D1}" destId="{92CB172B-105A-4D70-B162-DC4E4E64291E}" srcOrd="1" destOrd="0" presId="urn:microsoft.com/office/officeart/2005/8/layout/hierarchy1"/>
    <dgm:cxn modelId="{D1CF9ABE-3A92-4915-B502-FEF4F52A6A74}" type="presParOf" srcId="{233FEC8F-E3D9-419B-A292-6D4E5C8DF8A6}" destId="{194C12BA-2291-4552-9058-3CD7A22A3B4B}" srcOrd="1" destOrd="0" presId="urn:microsoft.com/office/officeart/2005/8/layout/hierarchy1"/>
    <dgm:cxn modelId="{CD5113FB-2F46-4BCF-8A47-757AA7465CD5}" type="presParOf" srcId="{93E9FD18-9A53-44FE-97C3-E2421AF4B4E8}" destId="{9C881CC8-8E00-4696-974C-F7777C335819}" srcOrd="16" destOrd="0" presId="urn:microsoft.com/office/officeart/2005/8/layout/hierarchy1"/>
    <dgm:cxn modelId="{43352276-A8CA-4197-B128-878EFA49DE19}" type="presParOf" srcId="{93E9FD18-9A53-44FE-97C3-E2421AF4B4E8}" destId="{3BA86448-F5BA-430B-B441-50BF0FAD21A2}" srcOrd="17" destOrd="0" presId="urn:microsoft.com/office/officeart/2005/8/layout/hierarchy1"/>
    <dgm:cxn modelId="{F58F3FFC-C994-4578-994E-A6A5B1D10846}" type="presParOf" srcId="{3BA86448-F5BA-430B-B441-50BF0FAD21A2}" destId="{7F62D44B-FCE2-4736-852C-362832E5AE96}" srcOrd="0" destOrd="0" presId="urn:microsoft.com/office/officeart/2005/8/layout/hierarchy1"/>
    <dgm:cxn modelId="{E1E81DEF-EE9B-406E-9DE3-8B9518FFD3B9}" type="presParOf" srcId="{7F62D44B-FCE2-4736-852C-362832E5AE96}" destId="{C9D7DA9B-3512-4031-8DEF-B9301C0684F0}" srcOrd="0" destOrd="0" presId="urn:microsoft.com/office/officeart/2005/8/layout/hierarchy1"/>
    <dgm:cxn modelId="{829E038A-08A3-4D11-BEE3-2DAA6C6BDA93}" type="presParOf" srcId="{7F62D44B-FCE2-4736-852C-362832E5AE96}" destId="{44E56A89-AD15-4E38-A6B9-2CFF770F4CA7}" srcOrd="1" destOrd="0" presId="urn:microsoft.com/office/officeart/2005/8/layout/hierarchy1"/>
    <dgm:cxn modelId="{B526742D-3204-4B7A-8366-438368E58D5C}" type="presParOf" srcId="{3BA86448-F5BA-430B-B441-50BF0FAD21A2}" destId="{12BD77BC-9258-4F11-9E90-F28463B00D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D1EA03-E866-47AB-940F-3AAD3C4172E2}"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TT"/>
        </a:p>
      </dgm:t>
    </dgm:pt>
    <dgm:pt modelId="{4F990161-D706-4406-A712-256B66F52C6A}">
      <dgm:prSet phldrT="[Text]"/>
      <dgm:spPr/>
      <dgm:t>
        <a:bodyPr/>
        <a:lstStyle/>
        <a:p>
          <a:r>
            <a:rPr lang="en-US" dirty="0" smtClean="0"/>
            <a:t>Metrology Division</a:t>
          </a:r>
          <a:endParaRPr lang="en-TT" dirty="0"/>
        </a:p>
      </dgm:t>
    </dgm:pt>
    <dgm:pt modelId="{74C57CF4-F40D-46CF-BAAC-CE282B263846}" type="parTrans" cxnId="{6DC838B3-32DE-4A44-B811-3DC5BB3C24A3}">
      <dgm:prSet/>
      <dgm:spPr/>
      <dgm:t>
        <a:bodyPr/>
        <a:lstStyle/>
        <a:p>
          <a:endParaRPr lang="en-TT"/>
        </a:p>
      </dgm:t>
    </dgm:pt>
    <dgm:pt modelId="{AC69D0D1-F4D8-4493-A70B-95606A2CF20F}" type="sibTrans" cxnId="{6DC838B3-32DE-4A44-B811-3DC5BB3C24A3}">
      <dgm:prSet/>
      <dgm:spPr/>
      <dgm:t>
        <a:bodyPr/>
        <a:lstStyle/>
        <a:p>
          <a:endParaRPr lang="en-TT"/>
        </a:p>
      </dgm:t>
    </dgm:pt>
    <dgm:pt modelId="{5CF34795-B66E-4876-90A6-2EC9275ECE4F}">
      <dgm:prSet phldrT="[Text]"/>
      <dgm:spPr/>
      <dgm:t>
        <a:bodyPr/>
        <a:lstStyle/>
        <a:p>
          <a:r>
            <a:rPr lang="en-US" dirty="0" smtClean="0"/>
            <a:t>Legal Metrology Inspectorate</a:t>
          </a:r>
          <a:endParaRPr lang="en-TT" dirty="0"/>
        </a:p>
      </dgm:t>
    </dgm:pt>
    <dgm:pt modelId="{EC9EA0B5-C6DA-4B50-8E58-D42FA5AA8C77}" type="parTrans" cxnId="{8F0C5388-9034-425B-A346-F4AC256A3773}">
      <dgm:prSet/>
      <dgm:spPr/>
      <dgm:t>
        <a:bodyPr/>
        <a:lstStyle/>
        <a:p>
          <a:endParaRPr lang="en-TT"/>
        </a:p>
      </dgm:t>
    </dgm:pt>
    <dgm:pt modelId="{15EFED19-BCDA-4CFA-990C-F384B6B3A15E}" type="sibTrans" cxnId="{8F0C5388-9034-425B-A346-F4AC256A3773}">
      <dgm:prSet/>
      <dgm:spPr/>
      <dgm:t>
        <a:bodyPr/>
        <a:lstStyle/>
        <a:p>
          <a:endParaRPr lang="en-TT"/>
        </a:p>
      </dgm:t>
    </dgm:pt>
    <dgm:pt modelId="{94570F18-511A-429E-84D7-02A80BBC55E9}">
      <dgm:prSet phldrT="[Text]"/>
      <dgm:spPr/>
      <dgm:t>
        <a:bodyPr/>
        <a:lstStyle/>
        <a:p>
          <a:r>
            <a:rPr lang="en-US" dirty="0" smtClean="0"/>
            <a:t>Standards Laboratory Unit</a:t>
          </a:r>
          <a:endParaRPr lang="en-TT" dirty="0"/>
        </a:p>
      </dgm:t>
    </dgm:pt>
    <dgm:pt modelId="{CC76BD2B-62A4-4F90-9008-90FC20974BE9}" type="parTrans" cxnId="{32C33F0E-5D65-4802-A987-57A57FDFB98F}">
      <dgm:prSet/>
      <dgm:spPr/>
      <dgm:t>
        <a:bodyPr/>
        <a:lstStyle/>
        <a:p>
          <a:endParaRPr lang="en-TT"/>
        </a:p>
      </dgm:t>
    </dgm:pt>
    <dgm:pt modelId="{1D67766C-A998-4CE5-8E7A-C0C8EA253ACE}" type="sibTrans" cxnId="{32C33F0E-5D65-4802-A987-57A57FDFB98F}">
      <dgm:prSet/>
      <dgm:spPr/>
      <dgm:t>
        <a:bodyPr/>
        <a:lstStyle/>
        <a:p>
          <a:endParaRPr lang="en-TT"/>
        </a:p>
      </dgm:t>
    </dgm:pt>
    <dgm:pt modelId="{A41D327B-7BE9-4748-9DC7-2FEFA76A3A35}">
      <dgm:prSet phldrT="[Text]"/>
      <dgm:spPr/>
      <dgm:t>
        <a:bodyPr/>
        <a:lstStyle/>
        <a:p>
          <a:r>
            <a:rPr lang="en-US" dirty="0" smtClean="0"/>
            <a:t>Calibration Services Unit</a:t>
          </a:r>
          <a:endParaRPr lang="en-TT" dirty="0"/>
        </a:p>
      </dgm:t>
    </dgm:pt>
    <dgm:pt modelId="{36D51A90-86BA-4F23-9E9A-59E8FCF12154}" type="parTrans" cxnId="{9853977A-E2AF-4A95-8E15-859F818F9332}">
      <dgm:prSet/>
      <dgm:spPr/>
      <dgm:t>
        <a:bodyPr/>
        <a:lstStyle/>
        <a:p>
          <a:endParaRPr lang="en-TT"/>
        </a:p>
      </dgm:t>
    </dgm:pt>
    <dgm:pt modelId="{8708802F-9D74-48B3-B5A2-A03323838593}" type="sibTrans" cxnId="{9853977A-E2AF-4A95-8E15-859F818F9332}">
      <dgm:prSet/>
      <dgm:spPr/>
      <dgm:t>
        <a:bodyPr/>
        <a:lstStyle/>
        <a:p>
          <a:endParaRPr lang="en-TT"/>
        </a:p>
      </dgm:t>
    </dgm:pt>
    <dgm:pt modelId="{01F8A65B-3411-4337-B42E-9240C7670B27}" type="pres">
      <dgm:prSet presAssocID="{41D1EA03-E866-47AB-940F-3AAD3C4172E2}" presName="hierChild1" presStyleCnt="0">
        <dgm:presLayoutVars>
          <dgm:chPref val="1"/>
          <dgm:dir/>
          <dgm:animOne val="branch"/>
          <dgm:animLvl val="lvl"/>
          <dgm:resizeHandles/>
        </dgm:presLayoutVars>
      </dgm:prSet>
      <dgm:spPr/>
      <dgm:t>
        <a:bodyPr/>
        <a:lstStyle/>
        <a:p>
          <a:endParaRPr lang="en-TT"/>
        </a:p>
      </dgm:t>
    </dgm:pt>
    <dgm:pt modelId="{7D281E9B-DC47-4AAF-ACCF-DDAB781CB072}" type="pres">
      <dgm:prSet presAssocID="{4F990161-D706-4406-A712-256B66F52C6A}" presName="hierRoot1" presStyleCnt="0"/>
      <dgm:spPr/>
    </dgm:pt>
    <dgm:pt modelId="{2E39F96D-5FCE-4B4B-A5C7-80275A3BD2DF}" type="pres">
      <dgm:prSet presAssocID="{4F990161-D706-4406-A712-256B66F52C6A}" presName="composite" presStyleCnt="0"/>
      <dgm:spPr/>
    </dgm:pt>
    <dgm:pt modelId="{D52202A4-DF99-4977-B0E3-72D9120C51E8}" type="pres">
      <dgm:prSet presAssocID="{4F990161-D706-4406-A712-256B66F52C6A}" presName="background" presStyleLbl="node0" presStyleIdx="0" presStyleCnt="1"/>
      <dgm:spPr/>
    </dgm:pt>
    <dgm:pt modelId="{058F0DC4-CD4C-42B9-98FC-8A4A791EB656}" type="pres">
      <dgm:prSet presAssocID="{4F990161-D706-4406-A712-256B66F52C6A}" presName="text" presStyleLbl="fgAcc0" presStyleIdx="0" presStyleCnt="1">
        <dgm:presLayoutVars>
          <dgm:chPref val="3"/>
        </dgm:presLayoutVars>
      </dgm:prSet>
      <dgm:spPr/>
      <dgm:t>
        <a:bodyPr/>
        <a:lstStyle/>
        <a:p>
          <a:endParaRPr lang="en-TT"/>
        </a:p>
      </dgm:t>
    </dgm:pt>
    <dgm:pt modelId="{019D2EEA-D5C6-4174-AE3A-D27C645EBF37}" type="pres">
      <dgm:prSet presAssocID="{4F990161-D706-4406-A712-256B66F52C6A}" presName="hierChild2" presStyleCnt="0"/>
      <dgm:spPr/>
    </dgm:pt>
    <dgm:pt modelId="{A6869D8B-0BEC-4699-9D1E-7557671CD670}" type="pres">
      <dgm:prSet presAssocID="{CC76BD2B-62A4-4F90-9008-90FC20974BE9}" presName="Name10" presStyleLbl="parChTrans1D2" presStyleIdx="0" presStyleCnt="3"/>
      <dgm:spPr/>
      <dgm:t>
        <a:bodyPr/>
        <a:lstStyle/>
        <a:p>
          <a:endParaRPr lang="en-TT"/>
        </a:p>
      </dgm:t>
    </dgm:pt>
    <dgm:pt modelId="{A81EE928-FDC8-4A9D-9EFA-16084F9ABE52}" type="pres">
      <dgm:prSet presAssocID="{94570F18-511A-429E-84D7-02A80BBC55E9}" presName="hierRoot2" presStyleCnt="0"/>
      <dgm:spPr/>
    </dgm:pt>
    <dgm:pt modelId="{0C42483E-310D-48B8-8719-F8CFDB520EEF}" type="pres">
      <dgm:prSet presAssocID="{94570F18-511A-429E-84D7-02A80BBC55E9}" presName="composite2" presStyleCnt="0"/>
      <dgm:spPr/>
    </dgm:pt>
    <dgm:pt modelId="{C6E57CBC-5B3B-4205-B8A5-6D4ECCC115C3}" type="pres">
      <dgm:prSet presAssocID="{94570F18-511A-429E-84D7-02A80BBC55E9}" presName="background2" presStyleLbl="node2" presStyleIdx="0" presStyleCnt="3"/>
      <dgm:spPr/>
    </dgm:pt>
    <dgm:pt modelId="{80934B84-0863-4086-A194-817199A146CF}" type="pres">
      <dgm:prSet presAssocID="{94570F18-511A-429E-84D7-02A80BBC55E9}" presName="text2" presStyleLbl="fgAcc2" presStyleIdx="0" presStyleCnt="3">
        <dgm:presLayoutVars>
          <dgm:chPref val="3"/>
        </dgm:presLayoutVars>
      </dgm:prSet>
      <dgm:spPr/>
      <dgm:t>
        <a:bodyPr/>
        <a:lstStyle/>
        <a:p>
          <a:endParaRPr lang="en-TT"/>
        </a:p>
      </dgm:t>
    </dgm:pt>
    <dgm:pt modelId="{BE579AE7-774B-468B-A43D-FE0FDDA6BD9D}" type="pres">
      <dgm:prSet presAssocID="{94570F18-511A-429E-84D7-02A80BBC55E9}" presName="hierChild3" presStyleCnt="0"/>
      <dgm:spPr/>
    </dgm:pt>
    <dgm:pt modelId="{F2A8612A-4349-447D-8BFF-867037D51054}" type="pres">
      <dgm:prSet presAssocID="{EC9EA0B5-C6DA-4B50-8E58-D42FA5AA8C77}" presName="Name10" presStyleLbl="parChTrans1D2" presStyleIdx="1" presStyleCnt="3"/>
      <dgm:spPr/>
      <dgm:t>
        <a:bodyPr/>
        <a:lstStyle/>
        <a:p>
          <a:endParaRPr lang="en-TT"/>
        </a:p>
      </dgm:t>
    </dgm:pt>
    <dgm:pt modelId="{28613706-71BA-4EF9-B9B7-E3638F454A38}" type="pres">
      <dgm:prSet presAssocID="{5CF34795-B66E-4876-90A6-2EC9275ECE4F}" presName="hierRoot2" presStyleCnt="0"/>
      <dgm:spPr/>
    </dgm:pt>
    <dgm:pt modelId="{2DF5C97F-9CB2-4205-9E9B-F74774BEC140}" type="pres">
      <dgm:prSet presAssocID="{5CF34795-B66E-4876-90A6-2EC9275ECE4F}" presName="composite2" presStyleCnt="0"/>
      <dgm:spPr/>
    </dgm:pt>
    <dgm:pt modelId="{858D5FF6-D174-41A8-BA2E-DF50B60FF819}" type="pres">
      <dgm:prSet presAssocID="{5CF34795-B66E-4876-90A6-2EC9275ECE4F}" presName="background2" presStyleLbl="node2" presStyleIdx="1" presStyleCnt="3"/>
      <dgm:spPr/>
    </dgm:pt>
    <dgm:pt modelId="{244A2E3F-9553-465E-A21B-AC1376AD1ED2}" type="pres">
      <dgm:prSet presAssocID="{5CF34795-B66E-4876-90A6-2EC9275ECE4F}" presName="text2" presStyleLbl="fgAcc2" presStyleIdx="1" presStyleCnt="3">
        <dgm:presLayoutVars>
          <dgm:chPref val="3"/>
        </dgm:presLayoutVars>
      </dgm:prSet>
      <dgm:spPr/>
      <dgm:t>
        <a:bodyPr/>
        <a:lstStyle/>
        <a:p>
          <a:endParaRPr lang="en-TT"/>
        </a:p>
      </dgm:t>
    </dgm:pt>
    <dgm:pt modelId="{1497D876-CFAF-412D-B00C-587485E305BA}" type="pres">
      <dgm:prSet presAssocID="{5CF34795-B66E-4876-90A6-2EC9275ECE4F}" presName="hierChild3" presStyleCnt="0"/>
      <dgm:spPr/>
    </dgm:pt>
    <dgm:pt modelId="{141B7081-CA21-4B11-A665-90D69AC4AED6}" type="pres">
      <dgm:prSet presAssocID="{36D51A90-86BA-4F23-9E9A-59E8FCF12154}" presName="Name10" presStyleLbl="parChTrans1D2" presStyleIdx="2" presStyleCnt="3"/>
      <dgm:spPr/>
      <dgm:t>
        <a:bodyPr/>
        <a:lstStyle/>
        <a:p>
          <a:endParaRPr lang="en-TT"/>
        </a:p>
      </dgm:t>
    </dgm:pt>
    <dgm:pt modelId="{634FDC5F-56FF-42C8-9973-6C6851AB27A0}" type="pres">
      <dgm:prSet presAssocID="{A41D327B-7BE9-4748-9DC7-2FEFA76A3A35}" presName="hierRoot2" presStyleCnt="0"/>
      <dgm:spPr/>
    </dgm:pt>
    <dgm:pt modelId="{3260BF1C-AE30-4C6C-8493-AC7FFA0BCE46}" type="pres">
      <dgm:prSet presAssocID="{A41D327B-7BE9-4748-9DC7-2FEFA76A3A35}" presName="composite2" presStyleCnt="0"/>
      <dgm:spPr/>
    </dgm:pt>
    <dgm:pt modelId="{C77FB714-024D-468A-8BEE-61491CD83D1A}" type="pres">
      <dgm:prSet presAssocID="{A41D327B-7BE9-4748-9DC7-2FEFA76A3A35}" presName="background2" presStyleLbl="node2" presStyleIdx="2" presStyleCnt="3"/>
      <dgm:spPr/>
    </dgm:pt>
    <dgm:pt modelId="{F24F4A77-C494-4FBF-8828-F400960B4DB9}" type="pres">
      <dgm:prSet presAssocID="{A41D327B-7BE9-4748-9DC7-2FEFA76A3A35}" presName="text2" presStyleLbl="fgAcc2" presStyleIdx="2" presStyleCnt="3">
        <dgm:presLayoutVars>
          <dgm:chPref val="3"/>
        </dgm:presLayoutVars>
      </dgm:prSet>
      <dgm:spPr/>
      <dgm:t>
        <a:bodyPr/>
        <a:lstStyle/>
        <a:p>
          <a:endParaRPr lang="en-TT"/>
        </a:p>
      </dgm:t>
    </dgm:pt>
    <dgm:pt modelId="{0E859EA9-7AB8-491C-962E-008B29143AB4}" type="pres">
      <dgm:prSet presAssocID="{A41D327B-7BE9-4748-9DC7-2FEFA76A3A35}" presName="hierChild3" presStyleCnt="0"/>
      <dgm:spPr/>
    </dgm:pt>
  </dgm:ptLst>
  <dgm:cxnLst>
    <dgm:cxn modelId="{DF284759-0530-4E73-A93B-36C22C4125CC}" type="presOf" srcId="{5CF34795-B66E-4876-90A6-2EC9275ECE4F}" destId="{244A2E3F-9553-465E-A21B-AC1376AD1ED2}" srcOrd="0" destOrd="0" presId="urn:microsoft.com/office/officeart/2005/8/layout/hierarchy1"/>
    <dgm:cxn modelId="{32C33F0E-5D65-4802-A987-57A57FDFB98F}" srcId="{4F990161-D706-4406-A712-256B66F52C6A}" destId="{94570F18-511A-429E-84D7-02A80BBC55E9}" srcOrd="0" destOrd="0" parTransId="{CC76BD2B-62A4-4F90-9008-90FC20974BE9}" sibTransId="{1D67766C-A998-4CE5-8E7A-C0C8EA253ACE}"/>
    <dgm:cxn modelId="{8E2914A3-6D4E-41F3-B52E-680406E3E7BE}" type="presOf" srcId="{4F990161-D706-4406-A712-256B66F52C6A}" destId="{058F0DC4-CD4C-42B9-98FC-8A4A791EB656}" srcOrd="0" destOrd="0" presId="urn:microsoft.com/office/officeart/2005/8/layout/hierarchy1"/>
    <dgm:cxn modelId="{9853977A-E2AF-4A95-8E15-859F818F9332}" srcId="{4F990161-D706-4406-A712-256B66F52C6A}" destId="{A41D327B-7BE9-4748-9DC7-2FEFA76A3A35}" srcOrd="2" destOrd="0" parTransId="{36D51A90-86BA-4F23-9E9A-59E8FCF12154}" sibTransId="{8708802F-9D74-48B3-B5A2-A03323838593}"/>
    <dgm:cxn modelId="{917DAFA6-FEA0-4038-8A2E-A6CE0094BC16}" type="presOf" srcId="{A41D327B-7BE9-4748-9DC7-2FEFA76A3A35}" destId="{F24F4A77-C494-4FBF-8828-F400960B4DB9}" srcOrd="0" destOrd="0" presId="urn:microsoft.com/office/officeart/2005/8/layout/hierarchy1"/>
    <dgm:cxn modelId="{DC4FFD20-A335-4E46-875E-16C1D65C8F31}" type="presOf" srcId="{41D1EA03-E866-47AB-940F-3AAD3C4172E2}" destId="{01F8A65B-3411-4337-B42E-9240C7670B27}" srcOrd="0" destOrd="0" presId="urn:microsoft.com/office/officeart/2005/8/layout/hierarchy1"/>
    <dgm:cxn modelId="{3CC5BD84-263C-44CB-BCB6-AFDB344CAB3F}" type="presOf" srcId="{94570F18-511A-429E-84D7-02A80BBC55E9}" destId="{80934B84-0863-4086-A194-817199A146CF}" srcOrd="0" destOrd="0" presId="urn:microsoft.com/office/officeart/2005/8/layout/hierarchy1"/>
    <dgm:cxn modelId="{0B8AA135-9083-4719-B902-42E722C4F578}" type="presOf" srcId="{CC76BD2B-62A4-4F90-9008-90FC20974BE9}" destId="{A6869D8B-0BEC-4699-9D1E-7557671CD670}" srcOrd="0" destOrd="0" presId="urn:microsoft.com/office/officeart/2005/8/layout/hierarchy1"/>
    <dgm:cxn modelId="{E651944B-B034-48F6-B112-1678C0439590}" type="presOf" srcId="{36D51A90-86BA-4F23-9E9A-59E8FCF12154}" destId="{141B7081-CA21-4B11-A665-90D69AC4AED6}" srcOrd="0" destOrd="0" presId="urn:microsoft.com/office/officeart/2005/8/layout/hierarchy1"/>
    <dgm:cxn modelId="{B006EF7D-75F2-402B-874D-EAFF430C6F26}" type="presOf" srcId="{EC9EA0B5-C6DA-4B50-8E58-D42FA5AA8C77}" destId="{F2A8612A-4349-447D-8BFF-867037D51054}" srcOrd="0" destOrd="0" presId="urn:microsoft.com/office/officeart/2005/8/layout/hierarchy1"/>
    <dgm:cxn modelId="{8F0C5388-9034-425B-A346-F4AC256A3773}" srcId="{4F990161-D706-4406-A712-256B66F52C6A}" destId="{5CF34795-B66E-4876-90A6-2EC9275ECE4F}" srcOrd="1" destOrd="0" parTransId="{EC9EA0B5-C6DA-4B50-8E58-D42FA5AA8C77}" sibTransId="{15EFED19-BCDA-4CFA-990C-F384B6B3A15E}"/>
    <dgm:cxn modelId="{6DC838B3-32DE-4A44-B811-3DC5BB3C24A3}" srcId="{41D1EA03-E866-47AB-940F-3AAD3C4172E2}" destId="{4F990161-D706-4406-A712-256B66F52C6A}" srcOrd="0" destOrd="0" parTransId="{74C57CF4-F40D-46CF-BAAC-CE282B263846}" sibTransId="{AC69D0D1-F4D8-4493-A70B-95606A2CF20F}"/>
    <dgm:cxn modelId="{FBEA7C70-716B-4BB1-99AD-0D16B50CEBCF}" type="presParOf" srcId="{01F8A65B-3411-4337-B42E-9240C7670B27}" destId="{7D281E9B-DC47-4AAF-ACCF-DDAB781CB072}" srcOrd="0" destOrd="0" presId="urn:microsoft.com/office/officeart/2005/8/layout/hierarchy1"/>
    <dgm:cxn modelId="{A1D05E88-9969-44CA-9D27-015EDE1783BE}" type="presParOf" srcId="{7D281E9B-DC47-4AAF-ACCF-DDAB781CB072}" destId="{2E39F96D-5FCE-4B4B-A5C7-80275A3BD2DF}" srcOrd="0" destOrd="0" presId="urn:microsoft.com/office/officeart/2005/8/layout/hierarchy1"/>
    <dgm:cxn modelId="{71301828-C226-4091-95CB-304950075848}" type="presParOf" srcId="{2E39F96D-5FCE-4B4B-A5C7-80275A3BD2DF}" destId="{D52202A4-DF99-4977-B0E3-72D9120C51E8}" srcOrd="0" destOrd="0" presId="urn:microsoft.com/office/officeart/2005/8/layout/hierarchy1"/>
    <dgm:cxn modelId="{94DB2060-6774-42B7-930E-3E632D8CEB6D}" type="presParOf" srcId="{2E39F96D-5FCE-4B4B-A5C7-80275A3BD2DF}" destId="{058F0DC4-CD4C-42B9-98FC-8A4A791EB656}" srcOrd="1" destOrd="0" presId="urn:microsoft.com/office/officeart/2005/8/layout/hierarchy1"/>
    <dgm:cxn modelId="{252BE658-FC46-46E2-BC1C-0EC0BC29789B}" type="presParOf" srcId="{7D281E9B-DC47-4AAF-ACCF-DDAB781CB072}" destId="{019D2EEA-D5C6-4174-AE3A-D27C645EBF37}" srcOrd="1" destOrd="0" presId="urn:microsoft.com/office/officeart/2005/8/layout/hierarchy1"/>
    <dgm:cxn modelId="{31945762-121E-479B-B46E-412AFD5423D6}" type="presParOf" srcId="{019D2EEA-D5C6-4174-AE3A-D27C645EBF37}" destId="{A6869D8B-0BEC-4699-9D1E-7557671CD670}" srcOrd="0" destOrd="0" presId="urn:microsoft.com/office/officeart/2005/8/layout/hierarchy1"/>
    <dgm:cxn modelId="{20268F2E-2F10-4E2F-8252-9801373F638C}" type="presParOf" srcId="{019D2EEA-D5C6-4174-AE3A-D27C645EBF37}" destId="{A81EE928-FDC8-4A9D-9EFA-16084F9ABE52}" srcOrd="1" destOrd="0" presId="urn:microsoft.com/office/officeart/2005/8/layout/hierarchy1"/>
    <dgm:cxn modelId="{0DEF6A41-1F9C-4B77-BD17-89E6F5779CAE}" type="presParOf" srcId="{A81EE928-FDC8-4A9D-9EFA-16084F9ABE52}" destId="{0C42483E-310D-48B8-8719-F8CFDB520EEF}" srcOrd="0" destOrd="0" presId="urn:microsoft.com/office/officeart/2005/8/layout/hierarchy1"/>
    <dgm:cxn modelId="{A4A3BD34-BC17-43F7-85BF-0F7DB7779716}" type="presParOf" srcId="{0C42483E-310D-48B8-8719-F8CFDB520EEF}" destId="{C6E57CBC-5B3B-4205-B8A5-6D4ECCC115C3}" srcOrd="0" destOrd="0" presId="urn:microsoft.com/office/officeart/2005/8/layout/hierarchy1"/>
    <dgm:cxn modelId="{9CC12C8B-7583-4EAB-95DB-BB3B34E91D05}" type="presParOf" srcId="{0C42483E-310D-48B8-8719-F8CFDB520EEF}" destId="{80934B84-0863-4086-A194-817199A146CF}" srcOrd="1" destOrd="0" presId="urn:microsoft.com/office/officeart/2005/8/layout/hierarchy1"/>
    <dgm:cxn modelId="{55BEE873-3905-4A78-B644-88249265AE16}" type="presParOf" srcId="{A81EE928-FDC8-4A9D-9EFA-16084F9ABE52}" destId="{BE579AE7-774B-468B-A43D-FE0FDDA6BD9D}" srcOrd="1" destOrd="0" presId="urn:microsoft.com/office/officeart/2005/8/layout/hierarchy1"/>
    <dgm:cxn modelId="{8181F88B-154C-4557-A887-07C774124515}" type="presParOf" srcId="{019D2EEA-D5C6-4174-AE3A-D27C645EBF37}" destId="{F2A8612A-4349-447D-8BFF-867037D51054}" srcOrd="2" destOrd="0" presId="urn:microsoft.com/office/officeart/2005/8/layout/hierarchy1"/>
    <dgm:cxn modelId="{C227549D-51D3-4FA7-AD05-7B835BAC6F8D}" type="presParOf" srcId="{019D2EEA-D5C6-4174-AE3A-D27C645EBF37}" destId="{28613706-71BA-4EF9-B9B7-E3638F454A38}" srcOrd="3" destOrd="0" presId="urn:microsoft.com/office/officeart/2005/8/layout/hierarchy1"/>
    <dgm:cxn modelId="{AE1D58F0-CDF4-4A9F-8DB9-5902CA8B2F08}" type="presParOf" srcId="{28613706-71BA-4EF9-B9B7-E3638F454A38}" destId="{2DF5C97F-9CB2-4205-9E9B-F74774BEC140}" srcOrd="0" destOrd="0" presId="urn:microsoft.com/office/officeart/2005/8/layout/hierarchy1"/>
    <dgm:cxn modelId="{55A0424E-7036-44DD-9A52-25DAEB8E5E2B}" type="presParOf" srcId="{2DF5C97F-9CB2-4205-9E9B-F74774BEC140}" destId="{858D5FF6-D174-41A8-BA2E-DF50B60FF819}" srcOrd="0" destOrd="0" presId="urn:microsoft.com/office/officeart/2005/8/layout/hierarchy1"/>
    <dgm:cxn modelId="{DB3A83D7-2507-4E20-8261-AFCE752F78BE}" type="presParOf" srcId="{2DF5C97F-9CB2-4205-9E9B-F74774BEC140}" destId="{244A2E3F-9553-465E-A21B-AC1376AD1ED2}" srcOrd="1" destOrd="0" presId="urn:microsoft.com/office/officeart/2005/8/layout/hierarchy1"/>
    <dgm:cxn modelId="{04058BB0-E0AD-467F-9251-A94C0C38FB1C}" type="presParOf" srcId="{28613706-71BA-4EF9-B9B7-E3638F454A38}" destId="{1497D876-CFAF-412D-B00C-587485E305BA}" srcOrd="1" destOrd="0" presId="urn:microsoft.com/office/officeart/2005/8/layout/hierarchy1"/>
    <dgm:cxn modelId="{0F157C49-BA74-44EF-B6BC-6DCFB518747F}" type="presParOf" srcId="{019D2EEA-D5C6-4174-AE3A-D27C645EBF37}" destId="{141B7081-CA21-4B11-A665-90D69AC4AED6}" srcOrd="4" destOrd="0" presId="urn:microsoft.com/office/officeart/2005/8/layout/hierarchy1"/>
    <dgm:cxn modelId="{4D46192D-2E2A-4722-8279-A0C076206E5B}" type="presParOf" srcId="{019D2EEA-D5C6-4174-AE3A-D27C645EBF37}" destId="{634FDC5F-56FF-42C8-9973-6C6851AB27A0}" srcOrd="5" destOrd="0" presId="urn:microsoft.com/office/officeart/2005/8/layout/hierarchy1"/>
    <dgm:cxn modelId="{A5540D43-9822-4DE1-BBF5-72DE9C770E0D}" type="presParOf" srcId="{634FDC5F-56FF-42C8-9973-6C6851AB27A0}" destId="{3260BF1C-AE30-4C6C-8493-AC7FFA0BCE46}" srcOrd="0" destOrd="0" presId="urn:microsoft.com/office/officeart/2005/8/layout/hierarchy1"/>
    <dgm:cxn modelId="{49A9D494-5BBB-499B-8605-75F5889AF25D}" type="presParOf" srcId="{3260BF1C-AE30-4C6C-8493-AC7FFA0BCE46}" destId="{C77FB714-024D-468A-8BEE-61491CD83D1A}" srcOrd="0" destOrd="0" presId="urn:microsoft.com/office/officeart/2005/8/layout/hierarchy1"/>
    <dgm:cxn modelId="{47B94BA4-AB1A-4743-BB3D-EA70430BAFD9}" type="presParOf" srcId="{3260BF1C-AE30-4C6C-8493-AC7FFA0BCE46}" destId="{F24F4A77-C494-4FBF-8828-F400960B4DB9}" srcOrd="1" destOrd="0" presId="urn:microsoft.com/office/officeart/2005/8/layout/hierarchy1"/>
    <dgm:cxn modelId="{83D1F036-426A-43B7-B4F6-2FC818DA820B}" type="presParOf" srcId="{634FDC5F-56FF-42C8-9973-6C6851AB27A0}" destId="{0E859EA9-7AB8-491C-962E-008B29143AB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pt>
    <dgm:pt modelId="{1E3A074B-8EC3-4AC7-ADB8-C53A583CA2D1}">
      <dgm:prSet phldrT="[Text]" custT="1"/>
      <dgm:spPr/>
      <dgm:t>
        <a:bodyPr/>
        <a:lstStyle/>
        <a:p>
          <a:r>
            <a:rPr lang="en-US" sz="2000" dirty="0" smtClean="0"/>
            <a:t>Installation of SIM Time System</a:t>
          </a:r>
          <a:endParaRPr lang="en-US" sz="2000"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2000" dirty="0" smtClean="0"/>
            <a:t>SIM Stopwatch ILC</a:t>
          </a:r>
          <a:endParaRPr lang="en-US" sz="2000"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2000" dirty="0" smtClean="0"/>
            <a:t>Dissemination of Time (TTBS LAN)  </a:t>
          </a:r>
          <a:endParaRPr lang="en-US" sz="2000"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en-US" sz="2000" dirty="0" smtClean="0"/>
            <a:t>Nov 2009</a:t>
          </a:r>
          <a:endParaRPr lang="en-US" sz="20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5175B6B0-3CA6-4535-A09B-108E0999A356}">
      <dgm:prSet phldrT="[Text]" custT="1"/>
      <dgm:spPr/>
      <dgm:t>
        <a:bodyPr/>
        <a:lstStyle/>
        <a:p>
          <a:r>
            <a:rPr lang="en-US" sz="2000" dirty="0" smtClean="0"/>
            <a:t>Dec 2010</a:t>
          </a:r>
          <a:endParaRPr lang="en-US" sz="20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1982B446-3706-4711-A6F1-3DC4DFE59A3A}">
      <dgm:prSet phldrT="[Text]" custT="1"/>
      <dgm:spPr/>
      <dgm:t>
        <a:bodyPr/>
        <a:lstStyle/>
        <a:p>
          <a:r>
            <a:rPr lang="en-US" sz="2000" dirty="0" smtClean="0"/>
            <a:t>Next</a:t>
          </a:r>
          <a:br>
            <a:rPr lang="en-US" sz="2000" dirty="0" smtClean="0"/>
          </a:br>
          <a:r>
            <a:rPr lang="en-US" sz="2000" dirty="0" smtClean="0"/>
            <a:t>Milestone</a:t>
          </a:r>
          <a:endParaRPr lang="en-US" sz="2000"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BAD6DE81-DE4F-40EF-8526-A8F127A4BE33}">
      <dgm:prSet phldrT="[Text]" custT="1"/>
      <dgm:spPr/>
      <dgm:t>
        <a:bodyPr/>
        <a:lstStyle/>
        <a:p>
          <a:r>
            <a:rPr lang="en-US" sz="2000" dirty="0" smtClean="0"/>
            <a:t>2015</a:t>
          </a:r>
          <a:endParaRPr lang="en-US" sz="2000" dirty="0"/>
        </a:p>
      </dgm:t>
    </dgm:pt>
    <dgm:pt modelId="{3224C504-155F-4C9F-93C7-83D8D4CEC1B4}" type="parTrans" cxnId="{293E3154-15DE-4C13-93DE-664CEAB9F0AF}">
      <dgm:prSet/>
      <dgm:spPr/>
      <dgm:t>
        <a:bodyPr/>
        <a:lstStyle/>
        <a:p>
          <a:endParaRPr lang="en-US"/>
        </a:p>
      </dgm:t>
    </dgm:pt>
    <dgm:pt modelId="{6252B9CC-7427-40BA-B706-E629F53D4B22}" type="sibTrans" cxnId="{293E3154-15DE-4C13-93DE-664CEAB9F0AF}">
      <dgm:prSet/>
      <dgm:spPr/>
      <dgm:t>
        <a:bodyPr/>
        <a:lstStyle/>
        <a:p>
          <a:endParaRPr lang="en-US"/>
        </a:p>
      </dgm:t>
    </dgm:pt>
    <dgm:pt modelId="{9898FE38-DE6C-46BA-8D32-D767674AD978}">
      <dgm:prSet phldrT="[Text]" custT="1"/>
      <dgm:spPr/>
      <dgm:t>
        <a:bodyPr/>
        <a:lstStyle/>
        <a:p>
          <a:r>
            <a:rPr lang="en-US" sz="2000" dirty="0" smtClean="0"/>
            <a:t>2012</a:t>
          </a:r>
          <a:endParaRPr lang="en-US" sz="2000" dirty="0"/>
        </a:p>
      </dgm:t>
    </dgm:pt>
    <dgm:pt modelId="{6500A968-9A0E-4ACA-91E4-A3C5FA03BCC8}" type="parTrans" cxnId="{277398F3-A9DD-4822-A4A0-9408AA94EB41}">
      <dgm:prSet/>
      <dgm:spPr/>
      <dgm:t>
        <a:bodyPr/>
        <a:lstStyle/>
        <a:p>
          <a:endParaRPr lang="en-US"/>
        </a:p>
      </dgm:t>
    </dgm:pt>
    <dgm:pt modelId="{15E99FBC-5B51-4114-8E0B-C26E50C78603}" type="sibTrans" cxnId="{277398F3-A9DD-4822-A4A0-9408AA94EB41}">
      <dgm:prSet/>
      <dgm:spPr/>
      <dgm:t>
        <a:bodyPr/>
        <a:lstStyle/>
        <a:p>
          <a:endParaRPr lang="en-US"/>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custLinFactNeighborX="-124" custLinFactNeighborY="-1852"/>
      <dgm:spPr/>
      <dgm:t>
        <a:bodyPr/>
        <a:lstStyle/>
        <a:p>
          <a:endParaRPr lang="en-TT"/>
        </a:p>
      </dgm:t>
    </dgm:pt>
    <dgm:pt modelId="{4566E19C-2577-409E-A34A-BB8B091D39D1}" type="pres">
      <dgm:prSet presAssocID="{455C831A-CCF5-4391-A2BE-9DF065D37587}" presName="arrowDiagram4" presStyleCnt="0"/>
      <dgm:spPr/>
    </dgm:pt>
    <dgm:pt modelId="{A94E7C76-C16F-47F1-B4F1-C2CF2270A7E9}" type="pres">
      <dgm:prSet presAssocID="{1E3A074B-8EC3-4AC7-ADB8-C53A583CA2D1}" presName="bullet4a" presStyleLbl="node1" presStyleIdx="0" presStyleCnt="4" custLinFactNeighborX="89785" custLinFactNeighborY="8950"/>
      <dgm:spPr/>
    </dgm:pt>
    <dgm:pt modelId="{48F9B62B-8095-40B1-882D-7B164B0C8B69}" type="pres">
      <dgm:prSet presAssocID="{1E3A074B-8EC3-4AC7-ADB8-C53A583CA2D1}" presName="textBox4a" presStyleLbl="revTx" presStyleIdx="0" presStyleCnt="4" custScaleX="120677" custLinFactNeighborX="14676" custLinFactNeighborY="29729">
        <dgm:presLayoutVars>
          <dgm:bulletEnabled val="1"/>
        </dgm:presLayoutVars>
      </dgm:prSet>
      <dgm:spPr/>
      <dgm:t>
        <a:bodyPr/>
        <a:lstStyle/>
        <a:p>
          <a:endParaRPr lang="en-US"/>
        </a:p>
      </dgm:t>
    </dgm:pt>
    <dgm:pt modelId="{0CFC4447-43F4-414D-A014-8F5BDE3BC5FF}" type="pres">
      <dgm:prSet presAssocID="{C7CCB8C4-BA8F-435B-96D2-651E5BBEE204}" presName="bullet4b" presStyleLbl="node1" presStyleIdx="1" presStyleCnt="4" custLinFactNeighborX="-14106" custLinFactNeighborY="50264"/>
      <dgm:spPr/>
    </dgm:pt>
    <dgm:pt modelId="{389CF004-91C6-4868-93F7-537D5C97980B}" type="pres">
      <dgm:prSet presAssocID="{C7CCB8C4-BA8F-435B-96D2-651E5BBEE204}" presName="textBox4b" presStyleLbl="revTx" presStyleIdx="1" presStyleCnt="4" custScaleY="81565" custLinFactNeighborX="-9999" custLinFactNeighborY="18094">
        <dgm:presLayoutVars>
          <dgm:bulletEnabled val="1"/>
        </dgm:presLayoutVars>
      </dgm:prSet>
      <dgm:spPr/>
      <dgm:t>
        <a:bodyPr/>
        <a:lstStyle/>
        <a:p>
          <a:endParaRPr lang="en-US"/>
        </a:p>
      </dgm:t>
    </dgm:pt>
    <dgm:pt modelId="{8D49C94D-D2A4-4464-8383-D3C12F8B2538}" type="pres">
      <dgm:prSet presAssocID="{A75DE5EA-0E88-4A1C-B1EA-B4EE477D7AA1}" presName="bullet4c" presStyleLbl="node1" presStyleIdx="2" presStyleCnt="4" custLinFactNeighborX="-63955" custLinFactNeighborY="49897"/>
      <dgm:spPr/>
    </dgm:pt>
    <dgm:pt modelId="{5E71A06C-9747-4CAE-BA21-E9C2A4D6678D}" type="pres">
      <dgm:prSet presAssocID="{A75DE5EA-0E88-4A1C-B1EA-B4EE477D7AA1}" presName="textBox4c" presStyleLbl="revTx" presStyleIdx="2" presStyleCnt="4" custScaleY="60921" custLinFactNeighborX="-27627" custLinFactNeighborY="4121">
        <dgm:presLayoutVars>
          <dgm:bulletEnabled val="1"/>
        </dgm:presLayoutVars>
      </dgm:prSet>
      <dgm:spPr/>
      <dgm:t>
        <a:bodyPr/>
        <a:lstStyle/>
        <a:p>
          <a:endParaRPr lang="en-US"/>
        </a:p>
      </dgm:t>
    </dgm:pt>
    <dgm:pt modelId="{A9227355-A6E4-4C01-AB6A-08B68C0ABB91}" type="pres">
      <dgm:prSet presAssocID="{1982B446-3706-4711-A6F1-3DC4DFE59A3A}" presName="bullet4d" presStyleLbl="node1" presStyleIdx="3" presStyleCnt="4" custLinFactNeighborX="-57095" custLinFactNeighborY="36725"/>
      <dgm:spPr/>
    </dgm:pt>
    <dgm:pt modelId="{DB2CD8C7-A5B3-49A1-81CC-0EEDDDF3DB4E}" type="pres">
      <dgm:prSet presAssocID="{1982B446-3706-4711-A6F1-3DC4DFE59A3A}" presName="textBox4d" presStyleLbl="revTx" presStyleIdx="3" presStyleCnt="4" custScaleY="64549" custLinFactNeighborX="-31716" custLinFactNeighborY="3724">
        <dgm:presLayoutVars>
          <dgm:bulletEnabled val="1"/>
        </dgm:presLayoutVars>
      </dgm:prSet>
      <dgm:spPr/>
      <dgm:t>
        <a:bodyPr/>
        <a:lstStyle/>
        <a:p>
          <a:endParaRPr lang="en-US"/>
        </a:p>
      </dgm:t>
    </dgm:pt>
  </dgm:ptLst>
  <dgm:cxnLst>
    <dgm:cxn modelId="{4C014184-C336-4AA7-806A-FC5C11B168A1}" type="presOf" srcId="{9898FE38-DE6C-46BA-8D32-D767674AD978}" destId="{5E71A06C-9747-4CAE-BA21-E9C2A4D6678D}" srcOrd="0" destOrd="1" presId="urn:microsoft.com/office/officeart/2005/8/layout/arrow2"/>
    <dgm:cxn modelId="{277398F3-A9DD-4822-A4A0-9408AA94EB41}" srcId="{A75DE5EA-0E88-4A1C-B1EA-B4EE477D7AA1}" destId="{9898FE38-DE6C-46BA-8D32-D767674AD978}" srcOrd="0" destOrd="0" parTransId="{6500A968-9A0E-4ACA-91E4-A3C5FA03BCC8}" sibTransId="{15E99FBC-5B51-4114-8E0B-C26E50C78603}"/>
    <dgm:cxn modelId="{8CC024FF-EC95-4EF2-B679-17300B449AB7}" type="presOf" srcId="{455C831A-CCF5-4391-A2BE-9DF065D37587}" destId="{E220828C-C958-4FCF-B52F-02D7F5D17607}" srcOrd="0" destOrd="0" presId="urn:microsoft.com/office/officeart/2005/8/layout/arrow2"/>
    <dgm:cxn modelId="{71BE9FAA-9C52-4433-8F51-6A927012D178}" type="presOf" srcId="{BAD6DE81-DE4F-40EF-8526-A8F127A4BE33}" destId="{DB2CD8C7-A5B3-49A1-81CC-0EEDDDF3DB4E}" srcOrd="0" destOrd="1" presId="urn:microsoft.com/office/officeart/2005/8/layout/arrow2"/>
    <dgm:cxn modelId="{345AD6EC-90F1-4BA3-A053-C21366541189}" srcId="{C7CCB8C4-BA8F-435B-96D2-651E5BBEE204}" destId="{5175B6B0-3CA6-4535-A09B-108E0999A356}" srcOrd="0" destOrd="0" parTransId="{ECD96492-1092-4631-A208-D9A5DA08372E}" sibTransId="{F900535F-E882-46D4-B632-4B8ACBE851E4}"/>
    <dgm:cxn modelId="{8C1AFE23-B091-4CE6-8284-0511812F213B}" srcId="{455C831A-CCF5-4391-A2BE-9DF065D37587}" destId="{1E3A074B-8EC3-4AC7-ADB8-C53A583CA2D1}" srcOrd="0" destOrd="0" parTransId="{C3E70DF8-D297-401F-A070-1295F4388B0B}" sibTransId="{13D421C7-F834-4141-85ED-0207D610A128}"/>
    <dgm:cxn modelId="{8BCDF9A5-92C9-4C25-BB68-6D00218D29C8}" type="presOf" srcId="{A39C9339-F7BC-4A9F-AF8A-3B9741B27413}" destId="{48F9B62B-8095-40B1-882D-7B164B0C8B69}" srcOrd="0" destOrd="1" presId="urn:microsoft.com/office/officeart/2005/8/layout/arrow2"/>
    <dgm:cxn modelId="{BF777ED0-A485-405A-BFCD-E378EF965464}" srcId="{1E3A074B-8EC3-4AC7-ADB8-C53A583CA2D1}" destId="{A39C9339-F7BC-4A9F-AF8A-3B9741B27413}" srcOrd="0" destOrd="0" parTransId="{26699644-3B9B-4794-926C-D854282146D8}" sibTransId="{3E2FBE5E-2D29-4C39-97D1-424264F1308F}"/>
    <dgm:cxn modelId="{679C1D1A-14EB-43D6-A6EB-15DB434BD9E3}" srcId="{455C831A-CCF5-4391-A2BE-9DF065D37587}" destId="{C7CCB8C4-BA8F-435B-96D2-651E5BBEE204}" srcOrd="1" destOrd="0" parTransId="{AD18367E-C5DB-45A4-A27B-B15954C86D0F}" sibTransId="{7D6A4EA2-7BAB-433A-B969-4D95C96F0274}"/>
    <dgm:cxn modelId="{5750A481-31F1-4DEA-9852-57DFFF25E13D}" type="presOf" srcId="{1E3A074B-8EC3-4AC7-ADB8-C53A583CA2D1}" destId="{48F9B62B-8095-40B1-882D-7B164B0C8B69}" srcOrd="0" destOrd="0" presId="urn:microsoft.com/office/officeart/2005/8/layout/arrow2"/>
    <dgm:cxn modelId="{D09152C8-0058-4F02-AE9F-59A443534AE8}" srcId="{455C831A-CCF5-4391-A2BE-9DF065D37587}" destId="{A75DE5EA-0E88-4A1C-B1EA-B4EE477D7AA1}" srcOrd="2" destOrd="0" parTransId="{48157EE2-9BD9-48FE-A422-276C84F2470D}" sibTransId="{03226FF3-250B-4000-A0B5-00FF0F1D75A5}"/>
    <dgm:cxn modelId="{7FF74518-2FEF-4548-80D3-F5B259281953}" type="presOf" srcId="{1982B446-3706-4711-A6F1-3DC4DFE59A3A}" destId="{DB2CD8C7-A5B3-49A1-81CC-0EEDDDF3DB4E}" srcOrd="0" destOrd="0" presId="urn:microsoft.com/office/officeart/2005/8/layout/arrow2"/>
    <dgm:cxn modelId="{7DD07C3D-EA79-49EE-93EE-865A49AB8425}" srcId="{455C831A-CCF5-4391-A2BE-9DF065D37587}" destId="{1982B446-3706-4711-A6F1-3DC4DFE59A3A}" srcOrd="3" destOrd="0" parTransId="{33D0F32B-ABD3-423A-818A-28D89377B172}" sibTransId="{6C0374E5-7FC4-4DEF-BC17-94C58A35DE3F}"/>
    <dgm:cxn modelId="{293E3154-15DE-4C13-93DE-664CEAB9F0AF}" srcId="{1982B446-3706-4711-A6F1-3DC4DFE59A3A}" destId="{BAD6DE81-DE4F-40EF-8526-A8F127A4BE33}" srcOrd="0" destOrd="0" parTransId="{3224C504-155F-4C9F-93C7-83D8D4CEC1B4}" sibTransId="{6252B9CC-7427-40BA-B706-E629F53D4B22}"/>
    <dgm:cxn modelId="{5434A792-59B5-4AF9-8157-59A9BF0F7313}" type="presOf" srcId="{A75DE5EA-0E88-4A1C-B1EA-B4EE477D7AA1}" destId="{5E71A06C-9747-4CAE-BA21-E9C2A4D6678D}" srcOrd="0" destOrd="0" presId="urn:microsoft.com/office/officeart/2005/8/layout/arrow2"/>
    <dgm:cxn modelId="{CFF1ED2A-3341-4074-B80C-68CC68DD5325}" type="presOf" srcId="{C7CCB8C4-BA8F-435B-96D2-651E5BBEE204}" destId="{389CF004-91C6-4868-93F7-537D5C97980B}" srcOrd="0" destOrd="0" presId="urn:microsoft.com/office/officeart/2005/8/layout/arrow2"/>
    <dgm:cxn modelId="{9019158E-65F9-4B19-8E69-46A714205FEE}" type="presOf" srcId="{5175B6B0-3CA6-4535-A09B-108E0999A356}" destId="{389CF004-91C6-4868-93F7-537D5C97980B}" srcOrd="0" destOrd="1" presId="urn:microsoft.com/office/officeart/2005/8/layout/arrow2"/>
    <dgm:cxn modelId="{6409AB13-2BBC-455D-AB6A-CA9E652A45C8}" type="presParOf" srcId="{E220828C-C958-4FCF-B52F-02D7F5D17607}" destId="{82ED47FD-CD8E-4EC8-A7E3-BF3AC4BC5C1A}" srcOrd="0" destOrd="0" presId="urn:microsoft.com/office/officeart/2005/8/layout/arrow2"/>
    <dgm:cxn modelId="{D291D18C-4A62-4DA7-AEAB-E05CEEB4D749}" type="presParOf" srcId="{E220828C-C958-4FCF-B52F-02D7F5D17607}" destId="{4566E19C-2577-409E-A34A-BB8B091D39D1}" srcOrd="1" destOrd="0" presId="urn:microsoft.com/office/officeart/2005/8/layout/arrow2"/>
    <dgm:cxn modelId="{8EFEE5F4-5ABA-4817-8858-8368D499E11F}" type="presParOf" srcId="{4566E19C-2577-409E-A34A-BB8B091D39D1}" destId="{A94E7C76-C16F-47F1-B4F1-C2CF2270A7E9}" srcOrd="0" destOrd="0" presId="urn:microsoft.com/office/officeart/2005/8/layout/arrow2"/>
    <dgm:cxn modelId="{DE12589B-A1B5-4F86-B40D-4ACD8420907B}" type="presParOf" srcId="{4566E19C-2577-409E-A34A-BB8B091D39D1}" destId="{48F9B62B-8095-40B1-882D-7B164B0C8B69}" srcOrd="1" destOrd="0" presId="urn:microsoft.com/office/officeart/2005/8/layout/arrow2"/>
    <dgm:cxn modelId="{B459EA8E-5BEF-4562-BEC7-BC19677692DD}" type="presParOf" srcId="{4566E19C-2577-409E-A34A-BB8B091D39D1}" destId="{0CFC4447-43F4-414D-A014-8F5BDE3BC5FF}" srcOrd="2" destOrd="0" presId="urn:microsoft.com/office/officeart/2005/8/layout/arrow2"/>
    <dgm:cxn modelId="{91E240A1-3155-403E-955C-0CC0973CF1E6}" type="presParOf" srcId="{4566E19C-2577-409E-A34A-BB8B091D39D1}" destId="{389CF004-91C6-4868-93F7-537D5C97980B}" srcOrd="3" destOrd="0" presId="urn:microsoft.com/office/officeart/2005/8/layout/arrow2"/>
    <dgm:cxn modelId="{FA9F28A1-AD6A-4676-928A-DCB271F0D195}" type="presParOf" srcId="{4566E19C-2577-409E-A34A-BB8B091D39D1}" destId="{8D49C94D-D2A4-4464-8383-D3C12F8B2538}" srcOrd="4" destOrd="0" presId="urn:microsoft.com/office/officeart/2005/8/layout/arrow2"/>
    <dgm:cxn modelId="{2EEF5CC1-62D7-4499-A8D5-CE2F4FB6A042}" type="presParOf" srcId="{4566E19C-2577-409E-A34A-BB8B091D39D1}" destId="{5E71A06C-9747-4CAE-BA21-E9C2A4D6678D}" srcOrd="5" destOrd="0" presId="urn:microsoft.com/office/officeart/2005/8/layout/arrow2"/>
    <dgm:cxn modelId="{C6BD2006-B3F4-4845-B050-E9DCA6D86142}" type="presParOf" srcId="{4566E19C-2577-409E-A34A-BB8B091D39D1}" destId="{A9227355-A6E4-4C01-AB6A-08B68C0ABB91}" srcOrd="6" destOrd="0" presId="urn:microsoft.com/office/officeart/2005/8/layout/arrow2"/>
    <dgm:cxn modelId="{0131ED9F-0DD3-4425-B3BC-B10D67F4C66B}" type="presParOf" srcId="{4566E19C-2577-409E-A34A-BB8B091D39D1}" destId="{DB2CD8C7-A5B3-49A1-81CC-0EEDDDF3DB4E}"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7335B-77E8-429D-987A-43B80D22A603}">
      <dsp:nvSpPr>
        <dsp:cNvPr id="0" name=""/>
        <dsp:cNvSpPr/>
      </dsp:nvSpPr>
      <dsp:spPr>
        <a:xfrm>
          <a:off x="4051510" y="2333572"/>
          <a:ext cx="3480903" cy="331318"/>
        </a:xfrm>
        <a:custGeom>
          <a:avLst/>
          <a:gdLst/>
          <a:ahLst/>
          <a:cxnLst/>
          <a:rect l="0" t="0" r="0" b="0"/>
          <a:pathLst>
            <a:path>
              <a:moveTo>
                <a:pt x="0" y="0"/>
              </a:moveTo>
              <a:lnTo>
                <a:pt x="0" y="225784"/>
              </a:lnTo>
              <a:lnTo>
                <a:pt x="3480903" y="225784"/>
              </a:lnTo>
              <a:lnTo>
                <a:pt x="3480903" y="33131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3A1B5F-F603-4353-8E0A-319526910E68}">
      <dsp:nvSpPr>
        <dsp:cNvPr id="0" name=""/>
        <dsp:cNvSpPr/>
      </dsp:nvSpPr>
      <dsp:spPr>
        <a:xfrm>
          <a:off x="4051510" y="2333572"/>
          <a:ext cx="2088542" cy="331318"/>
        </a:xfrm>
        <a:custGeom>
          <a:avLst/>
          <a:gdLst/>
          <a:ahLst/>
          <a:cxnLst/>
          <a:rect l="0" t="0" r="0" b="0"/>
          <a:pathLst>
            <a:path>
              <a:moveTo>
                <a:pt x="0" y="0"/>
              </a:moveTo>
              <a:lnTo>
                <a:pt x="0" y="225784"/>
              </a:lnTo>
              <a:lnTo>
                <a:pt x="2088542" y="225784"/>
              </a:lnTo>
              <a:lnTo>
                <a:pt x="2088542" y="33131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4E7245-71F1-463A-B67F-BFCA991911AD}">
      <dsp:nvSpPr>
        <dsp:cNvPr id="0" name=""/>
        <dsp:cNvSpPr/>
      </dsp:nvSpPr>
      <dsp:spPr>
        <a:xfrm>
          <a:off x="4051510" y="2333572"/>
          <a:ext cx="696180" cy="331318"/>
        </a:xfrm>
        <a:custGeom>
          <a:avLst/>
          <a:gdLst/>
          <a:ahLst/>
          <a:cxnLst/>
          <a:rect l="0" t="0" r="0" b="0"/>
          <a:pathLst>
            <a:path>
              <a:moveTo>
                <a:pt x="0" y="0"/>
              </a:moveTo>
              <a:lnTo>
                <a:pt x="0" y="225784"/>
              </a:lnTo>
              <a:lnTo>
                <a:pt x="696180" y="225784"/>
              </a:lnTo>
              <a:lnTo>
                <a:pt x="696180" y="33131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802A5D-0BBF-45CF-A3CA-183C37420BB8}">
      <dsp:nvSpPr>
        <dsp:cNvPr id="0" name=""/>
        <dsp:cNvSpPr/>
      </dsp:nvSpPr>
      <dsp:spPr>
        <a:xfrm>
          <a:off x="3355330" y="2333572"/>
          <a:ext cx="696180" cy="331318"/>
        </a:xfrm>
        <a:custGeom>
          <a:avLst/>
          <a:gdLst/>
          <a:ahLst/>
          <a:cxnLst/>
          <a:rect l="0" t="0" r="0" b="0"/>
          <a:pathLst>
            <a:path>
              <a:moveTo>
                <a:pt x="696180" y="0"/>
              </a:moveTo>
              <a:lnTo>
                <a:pt x="696180" y="225784"/>
              </a:lnTo>
              <a:lnTo>
                <a:pt x="0" y="225784"/>
              </a:lnTo>
              <a:lnTo>
                <a:pt x="0" y="33131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3B4389-201F-4B72-B671-B11953A073CB}">
      <dsp:nvSpPr>
        <dsp:cNvPr id="0" name=""/>
        <dsp:cNvSpPr/>
      </dsp:nvSpPr>
      <dsp:spPr>
        <a:xfrm>
          <a:off x="1962968" y="2333572"/>
          <a:ext cx="2088542" cy="331318"/>
        </a:xfrm>
        <a:custGeom>
          <a:avLst/>
          <a:gdLst/>
          <a:ahLst/>
          <a:cxnLst/>
          <a:rect l="0" t="0" r="0" b="0"/>
          <a:pathLst>
            <a:path>
              <a:moveTo>
                <a:pt x="2088542" y="0"/>
              </a:moveTo>
              <a:lnTo>
                <a:pt x="2088542" y="225784"/>
              </a:lnTo>
              <a:lnTo>
                <a:pt x="0" y="225784"/>
              </a:lnTo>
              <a:lnTo>
                <a:pt x="0" y="33131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EB5364-D098-4348-B849-9CE5B3712374}">
      <dsp:nvSpPr>
        <dsp:cNvPr id="0" name=""/>
        <dsp:cNvSpPr/>
      </dsp:nvSpPr>
      <dsp:spPr>
        <a:xfrm>
          <a:off x="570607" y="2333572"/>
          <a:ext cx="3480903" cy="331318"/>
        </a:xfrm>
        <a:custGeom>
          <a:avLst/>
          <a:gdLst/>
          <a:ahLst/>
          <a:cxnLst/>
          <a:rect l="0" t="0" r="0" b="0"/>
          <a:pathLst>
            <a:path>
              <a:moveTo>
                <a:pt x="3480903" y="0"/>
              </a:moveTo>
              <a:lnTo>
                <a:pt x="3480903" y="225784"/>
              </a:lnTo>
              <a:lnTo>
                <a:pt x="0" y="225784"/>
              </a:lnTo>
              <a:lnTo>
                <a:pt x="0" y="331318"/>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2465BF-6B85-46CE-A36D-4EBCC4593007}">
      <dsp:nvSpPr>
        <dsp:cNvPr id="0" name=""/>
        <dsp:cNvSpPr/>
      </dsp:nvSpPr>
      <dsp:spPr>
        <a:xfrm>
          <a:off x="4005790" y="1278858"/>
          <a:ext cx="91440" cy="331318"/>
        </a:xfrm>
        <a:custGeom>
          <a:avLst/>
          <a:gdLst/>
          <a:ahLst/>
          <a:cxnLst/>
          <a:rect l="0" t="0" r="0" b="0"/>
          <a:pathLst>
            <a:path>
              <a:moveTo>
                <a:pt x="45720" y="0"/>
              </a:moveTo>
              <a:lnTo>
                <a:pt x="45720" y="331318"/>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C324D6-D4A0-42D4-92E8-4A6043EC1100}">
      <dsp:nvSpPr>
        <dsp:cNvPr id="0" name=""/>
        <dsp:cNvSpPr/>
      </dsp:nvSpPr>
      <dsp:spPr>
        <a:xfrm>
          <a:off x="3481908" y="555463"/>
          <a:ext cx="1139204" cy="723395"/>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5D21B0-5BC3-4553-B7B1-0B00FDFC10DF}">
      <dsp:nvSpPr>
        <dsp:cNvPr id="0" name=""/>
        <dsp:cNvSpPr/>
      </dsp:nvSpPr>
      <dsp:spPr>
        <a:xfrm>
          <a:off x="3608486" y="675713"/>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Board of Directors</a:t>
          </a:r>
          <a:endParaRPr lang="en-TT" sz="1200" kern="1200" dirty="0"/>
        </a:p>
      </dsp:txBody>
      <dsp:txXfrm>
        <a:off x="3629674" y="696901"/>
        <a:ext cx="1096828" cy="681019"/>
      </dsp:txXfrm>
    </dsp:sp>
    <dsp:sp modelId="{B7A49102-CBCF-40E2-9062-B40ECE72CC2F}">
      <dsp:nvSpPr>
        <dsp:cNvPr id="0" name=""/>
        <dsp:cNvSpPr/>
      </dsp:nvSpPr>
      <dsp:spPr>
        <a:xfrm>
          <a:off x="3481908" y="1610177"/>
          <a:ext cx="1139204" cy="723395"/>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7BE46E-06EB-464E-A60C-B8FC696B3F51}">
      <dsp:nvSpPr>
        <dsp:cNvPr id="0" name=""/>
        <dsp:cNvSpPr/>
      </dsp:nvSpPr>
      <dsp:spPr>
        <a:xfrm>
          <a:off x="3608486" y="1730427"/>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TTBS, </a:t>
          </a:r>
          <a:br>
            <a:rPr lang="en-US" sz="1200" kern="1200" dirty="0" smtClean="0"/>
          </a:br>
          <a:r>
            <a:rPr lang="en-US" sz="1200" kern="1200" dirty="0" smtClean="0"/>
            <a:t>Executive Director</a:t>
          </a:r>
          <a:endParaRPr lang="en-TT" sz="1200" kern="1200" dirty="0"/>
        </a:p>
      </dsp:txBody>
      <dsp:txXfrm>
        <a:off x="3629674" y="1751615"/>
        <a:ext cx="1096828" cy="681019"/>
      </dsp:txXfrm>
    </dsp:sp>
    <dsp:sp modelId="{758E1136-260C-4AAF-9DDB-38C255B92CF0}">
      <dsp:nvSpPr>
        <dsp:cNvPr id="0" name=""/>
        <dsp:cNvSpPr/>
      </dsp:nvSpPr>
      <dsp:spPr>
        <a:xfrm>
          <a:off x="1004" y="2664891"/>
          <a:ext cx="1139204" cy="723395"/>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04B649-1022-4503-B921-2A9E69CC951F}">
      <dsp:nvSpPr>
        <dsp:cNvPr id="0" name=""/>
        <dsp:cNvSpPr/>
      </dsp:nvSpPr>
      <dsp:spPr>
        <a:xfrm>
          <a:off x="127582" y="278514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Standardization Division</a:t>
          </a:r>
          <a:endParaRPr lang="en-TT" sz="1200" kern="1200" dirty="0"/>
        </a:p>
      </dsp:txBody>
      <dsp:txXfrm>
        <a:off x="148770" y="2806329"/>
        <a:ext cx="1096828" cy="681019"/>
      </dsp:txXfrm>
    </dsp:sp>
    <dsp:sp modelId="{2EA5C74A-4DD4-4243-8E28-1284FD176997}">
      <dsp:nvSpPr>
        <dsp:cNvPr id="0" name=""/>
        <dsp:cNvSpPr/>
      </dsp:nvSpPr>
      <dsp:spPr>
        <a:xfrm>
          <a:off x="1393366" y="2664891"/>
          <a:ext cx="1139204" cy="723395"/>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DCA7C1-933C-4148-A484-775202E06EAC}">
      <dsp:nvSpPr>
        <dsp:cNvPr id="0" name=""/>
        <dsp:cNvSpPr/>
      </dsp:nvSpPr>
      <dsp:spPr>
        <a:xfrm>
          <a:off x="1519944" y="278514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Certification Division</a:t>
          </a:r>
          <a:endParaRPr lang="en-TT" sz="1200" kern="1200" dirty="0"/>
        </a:p>
      </dsp:txBody>
      <dsp:txXfrm>
        <a:off x="1541132" y="2806329"/>
        <a:ext cx="1096828" cy="681019"/>
      </dsp:txXfrm>
    </dsp:sp>
    <dsp:sp modelId="{9D305F8B-59A7-4112-8531-ADB63AC596B7}">
      <dsp:nvSpPr>
        <dsp:cNvPr id="0" name=""/>
        <dsp:cNvSpPr/>
      </dsp:nvSpPr>
      <dsp:spPr>
        <a:xfrm>
          <a:off x="2785727" y="2664891"/>
          <a:ext cx="1139204" cy="723395"/>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636B7D-E893-4B2E-AA3E-5B5074FAA800}">
      <dsp:nvSpPr>
        <dsp:cNvPr id="0" name=""/>
        <dsp:cNvSpPr/>
      </dsp:nvSpPr>
      <dsp:spPr>
        <a:xfrm>
          <a:off x="2912305" y="278514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Metrology Division</a:t>
          </a:r>
          <a:endParaRPr lang="en-TT" sz="1200" kern="1200" dirty="0"/>
        </a:p>
      </dsp:txBody>
      <dsp:txXfrm>
        <a:off x="2933493" y="2806329"/>
        <a:ext cx="1096828" cy="681019"/>
      </dsp:txXfrm>
    </dsp:sp>
    <dsp:sp modelId="{E881E7BE-535B-4C26-875E-1D23617EBD72}">
      <dsp:nvSpPr>
        <dsp:cNvPr id="0" name=""/>
        <dsp:cNvSpPr/>
      </dsp:nvSpPr>
      <dsp:spPr>
        <a:xfrm>
          <a:off x="4178089" y="2664891"/>
          <a:ext cx="1139204" cy="723395"/>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69BD67-CA86-4B8A-BC47-3F00C0FFDF52}">
      <dsp:nvSpPr>
        <dsp:cNvPr id="0" name=""/>
        <dsp:cNvSpPr/>
      </dsp:nvSpPr>
      <dsp:spPr>
        <a:xfrm>
          <a:off x="4304667" y="278514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Laboratory Services Division</a:t>
          </a:r>
          <a:endParaRPr lang="en-TT" sz="1200" kern="1200" dirty="0"/>
        </a:p>
      </dsp:txBody>
      <dsp:txXfrm>
        <a:off x="4325855" y="2806329"/>
        <a:ext cx="1096828" cy="681019"/>
      </dsp:txXfrm>
    </dsp:sp>
    <dsp:sp modelId="{936ABFEE-704C-425C-91B2-CCBE49B22A85}">
      <dsp:nvSpPr>
        <dsp:cNvPr id="0" name=""/>
        <dsp:cNvSpPr/>
      </dsp:nvSpPr>
      <dsp:spPr>
        <a:xfrm>
          <a:off x="5570450" y="2664891"/>
          <a:ext cx="1139204" cy="723395"/>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A1B0E9-23D4-4863-9650-ABECC45F2ECF}">
      <dsp:nvSpPr>
        <dsp:cNvPr id="0" name=""/>
        <dsp:cNvSpPr/>
      </dsp:nvSpPr>
      <dsp:spPr>
        <a:xfrm>
          <a:off x="5697029" y="278514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Implementation Division</a:t>
          </a:r>
          <a:endParaRPr lang="en-TT" sz="1200" kern="1200" dirty="0"/>
        </a:p>
      </dsp:txBody>
      <dsp:txXfrm>
        <a:off x="5718217" y="2806329"/>
        <a:ext cx="1096828" cy="681019"/>
      </dsp:txXfrm>
    </dsp:sp>
    <dsp:sp modelId="{F6257D06-A353-406B-943F-648AD65F54D2}">
      <dsp:nvSpPr>
        <dsp:cNvPr id="0" name=""/>
        <dsp:cNvSpPr/>
      </dsp:nvSpPr>
      <dsp:spPr>
        <a:xfrm>
          <a:off x="6962812" y="2664891"/>
          <a:ext cx="1139204" cy="723395"/>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25B066-5C0B-4BB3-81DC-51389980B53E}">
      <dsp:nvSpPr>
        <dsp:cNvPr id="0" name=""/>
        <dsp:cNvSpPr/>
      </dsp:nvSpPr>
      <dsp:spPr>
        <a:xfrm>
          <a:off x="7089390" y="2785141"/>
          <a:ext cx="1139204" cy="7233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Laboratory Accreditation</a:t>
          </a:r>
          <a:endParaRPr lang="en-TT" sz="1200" kern="1200" dirty="0"/>
        </a:p>
      </dsp:txBody>
      <dsp:txXfrm>
        <a:off x="7110578" y="2806329"/>
        <a:ext cx="1096828" cy="681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81CC8-8E00-4696-974C-F7777C335819}">
      <dsp:nvSpPr>
        <dsp:cNvPr id="0" name=""/>
        <dsp:cNvSpPr/>
      </dsp:nvSpPr>
      <dsp:spPr>
        <a:xfrm>
          <a:off x="4072858" y="2231851"/>
          <a:ext cx="3690863" cy="219564"/>
        </a:xfrm>
        <a:custGeom>
          <a:avLst/>
          <a:gdLst/>
          <a:ahLst/>
          <a:cxnLst/>
          <a:rect l="0" t="0" r="0" b="0"/>
          <a:pathLst>
            <a:path>
              <a:moveTo>
                <a:pt x="0" y="0"/>
              </a:moveTo>
              <a:lnTo>
                <a:pt x="0" y="149626"/>
              </a:lnTo>
              <a:lnTo>
                <a:pt x="3690863" y="149626"/>
              </a:lnTo>
              <a:lnTo>
                <a:pt x="3690863"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02A4A4-068E-416D-95BF-4605A954685B}">
      <dsp:nvSpPr>
        <dsp:cNvPr id="0" name=""/>
        <dsp:cNvSpPr/>
      </dsp:nvSpPr>
      <dsp:spPr>
        <a:xfrm>
          <a:off x="4072858" y="2231851"/>
          <a:ext cx="2768147" cy="219564"/>
        </a:xfrm>
        <a:custGeom>
          <a:avLst/>
          <a:gdLst/>
          <a:ahLst/>
          <a:cxnLst/>
          <a:rect l="0" t="0" r="0" b="0"/>
          <a:pathLst>
            <a:path>
              <a:moveTo>
                <a:pt x="0" y="0"/>
              </a:moveTo>
              <a:lnTo>
                <a:pt x="0" y="149626"/>
              </a:lnTo>
              <a:lnTo>
                <a:pt x="2768147" y="149626"/>
              </a:lnTo>
              <a:lnTo>
                <a:pt x="2768147"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2AEE5E-5577-4616-8E7C-47BDD06BD033}">
      <dsp:nvSpPr>
        <dsp:cNvPr id="0" name=""/>
        <dsp:cNvSpPr/>
      </dsp:nvSpPr>
      <dsp:spPr>
        <a:xfrm>
          <a:off x="4072858" y="2231851"/>
          <a:ext cx="1845431" cy="219564"/>
        </a:xfrm>
        <a:custGeom>
          <a:avLst/>
          <a:gdLst/>
          <a:ahLst/>
          <a:cxnLst/>
          <a:rect l="0" t="0" r="0" b="0"/>
          <a:pathLst>
            <a:path>
              <a:moveTo>
                <a:pt x="0" y="0"/>
              </a:moveTo>
              <a:lnTo>
                <a:pt x="0" y="149626"/>
              </a:lnTo>
              <a:lnTo>
                <a:pt x="1845431" y="149626"/>
              </a:lnTo>
              <a:lnTo>
                <a:pt x="1845431"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7CA78B-5309-4EE5-B9BE-0CCB5BE95746}">
      <dsp:nvSpPr>
        <dsp:cNvPr id="0" name=""/>
        <dsp:cNvSpPr/>
      </dsp:nvSpPr>
      <dsp:spPr>
        <a:xfrm>
          <a:off x="4072858" y="2231851"/>
          <a:ext cx="922715" cy="219564"/>
        </a:xfrm>
        <a:custGeom>
          <a:avLst/>
          <a:gdLst/>
          <a:ahLst/>
          <a:cxnLst/>
          <a:rect l="0" t="0" r="0" b="0"/>
          <a:pathLst>
            <a:path>
              <a:moveTo>
                <a:pt x="0" y="0"/>
              </a:moveTo>
              <a:lnTo>
                <a:pt x="0" y="149626"/>
              </a:lnTo>
              <a:lnTo>
                <a:pt x="922715" y="149626"/>
              </a:lnTo>
              <a:lnTo>
                <a:pt x="922715"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7C1E73-786D-4351-9FA5-55CF644FB19C}">
      <dsp:nvSpPr>
        <dsp:cNvPr id="0" name=""/>
        <dsp:cNvSpPr/>
      </dsp:nvSpPr>
      <dsp:spPr>
        <a:xfrm>
          <a:off x="4027138" y="2231851"/>
          <a:ext cx="91440" cy="219564"/>
        </a:xfrm>
        <a:custGeom>
          <a:avLst/>
          <a:gdLst/>
          <a:ahLst/>
          <a:cxnLst/>
          <a:rect l="0" t="0" r="0" b="0"/>
          <a:pathLst>
            <a:path>
              <a:moveTo>
                <a:pt x="45720" y="0"/>
              </a:moveTo>
              <a:lnTo>
                <a:pt x="45720"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F4AF8B-3BA8-4387-B52B-4560728196B5}">
      <dsp:nvSpPr>
        <dsp:cNvPr id="0" name=""/>
        <dsp:cNvSpPr/>
      </dsp:nvSpPr>
      <dsp:spPr>
        <a:xfrm>
          <a:off x="3150142" y="2231851"/>
          <a:ext cx="922715" cy="219564"/>
        </a:xfrm>
        <a:custGeom>
          <a:avLst/>
          <a:gdLst/>
          <a:ahLst/>
          <a:cxnLst/>
          <a:rect l="0" t="0" r="0" b="0"/>
          <a:pathLst>
            <a:path>
              <a:moveTo>
                <a:pt x="922715" y="0"/>
              </a:moveTo>
              <a:lnTo>
                <a:pt x="922715" y="149626"/>
              </a:lnTo>
              <a:lnTo>
                <a:pt x="0" y="149626"/>
              </a:lnTo>
              <a:lnTo>
                <a:pt x="0"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1AC72F-9E57-44F4-805B-C428A23BC7EC}">
      <dsp:nvSpPr>
        <dsp:cNvPr id="0" name=""/>
        <dsp:cNvSpPr/>
      </dsp:nvSpPr>
      <dsp:spPr>
        <a:xfrm>
          <a:off x="2227426" y="2231851"/>
          <a:ext cx="1845431" cy="219564"/>
        </a:xfrm>
        <a:custGeom>
          <a:avLst/>
          <a:gdLst/>
          <a:ahLst/>
          <a:cxnLst/>
          <a:rect l="0" t="0" r="0" b="0"/>
          <a:pathLst>
            <a:path>
              <a:moveTo>
                <a:pt x="1845431" y="0"/>
              </a:moveTo>
              <a:lnTo>
                <a:pt x="1845431" y="149626"/>
              </a:lnTo>
              <a:lnTo>
                <a:pt x="0" y="149626"/>
              </a:lnTo>
              <a:lnTo>
                <a:pt x="0"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42B0EF-8366-4E7E-8F59-A15C4ADCD286}">
      <dsp:nvSpPr>
        <dsp:cNvPr id="0" name=""/>
        <dsp:cNvSpPr/>
      </dsp:nvSpPr>
      <dsp:spPr>
        <a:xfrm>
          <a:off x="1304711" y="2231851"/>
          <a:ext cx="2768147" cy="219564"/>
        </a:xfrm>
        <a:custGeom>
          <a:avLst/>
          <a:gdLst/>
          <a:ahLst/>
          <a:cxnLst/>
          <a:rect l="0" t="0" r="0" b="0"/>
          <a:pathLst>
            <a:path>
              <a:moveTo>
                <a:pt x="2768147" y="0"/>
              </a:moveTo>
              <a:lnTo>
                <a:pt x="2768147" y="149626"/>
              </a:lnTo>
              <a:lnTo>
                <a:pt x="0" y="149626"/>
              </a:lnTo>
              <a:lnTo>
                <a:pt x="0"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EB5364-D098-4348-B849-9CE5B3712374}">
      <dsp:nvSpPr>
        <dsp:cNvPr id="0" name=""/>
        <dsp:cNvSpPr/>
      </dsp:nvSpPr>
      <dsp:spPr>
        <a:xfrm>
          <a:off x="381995" y="2231851"/>
          <a:ext cx="3690863" cy="219564"/>
        </a:xfrm>
        <a:custGeom>
          <a:avLst/>
          <a:gdLst/>
          <a:ahLst/>
          <a:cxnLst/>
          <a:rect l="0" t="0" r="0" b="0"/>
          <a:pathLst>
            <a:path>
              <a:moveTo>
                <a:pt x="3690863" y="0"/>
              </a:moveTo>
              <a:lnTo>
                <a:pt x="3690863" y="149626"/>
              </a:lnTo>
              <a:lnTo>
                <a:pt x="0" y="149626"/>
              </a:lnTo>
              <a:lnTo>
                <a:pt x="0" y="21956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2465BF-6B85-46CE-A36D-4EBCC4593007}">
      <dsp:nvSpPr>
        <dsp:cNvPr id="0" name=""/>
        <dsp:cNvSpPr/>
      </dsp:nvSpPr>
      <dsp:spPr>
        <a:xfrm>
          <a:off x="4027138" y="1532894"/>
          <a:ext cx="91440" cy="219564"/>
        </a:xfrm>
        <a:custGeom>
          <a:avLst/>
          <a:gdLst/>
          <a:ahLst/>
          <a:cxnLst/>
          <a:rect l="0" t="0" r="0" b="0"/>
          <a:pathLst>
            <a:path>
              <a:moveTo>
                <a:pt x="45720" y="0"/>
              </a:moveTo>
              <a:lnTo>
                <a:pt x="45720" y="21956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C324D6-D4A0-42D4-92E8-4A6043EC1100}">
      <dsp:nvSpPr>
        <dsp:cNvPr id="0" name=""/>
        <dsp:cNvSpPr/>
      </dsp:nvSpPr>
      <dsp:spPr>
        <a:xfrm>
          <a:off x="3695383" y="1053501"/>
          <a:ext cx="754949" cy="479392"/>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05D21B0-5BC3-4553-B7B1-0B00FDFC10DF}">
      <dsp:nvSpPr>
        <dsp:cNvPr id="0" name=""/>
        <dsp:cNvSpPr/>
      </dsp:nvSpPr>
      <dsp:spPr>
        <a:xfrm>
          <a:off x="3779266" y="1133190"/>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Board of Directors</a:t>
          </a:r>
          <a:endParaRPr lang="en-TT" sz="700" kern="1200" dirty="0"/>
        </a:p>
      </dsp:txBody>
      <dsp:txXfrm>
        <a:off x="3793307" y="1147231"/>
        <a:ext cx="726867" cy="451310"/>
      </dsp:txXfrm>
    </dsp:sp>
    <dsp:sp modelId="{B7A49102-CBCF-40E2-9062-B40ECE72CC2F}">
      <dsp:nvSpPr>
        <dsp:cNvPr id="0" name=""/>
        <dsp:cNvSpPr/>
      </dsp:nvSpPr>
      <dsp:spPr>
        <a:xfrm>
          <a:off x="3695383" y="1752459"/>
          <a:ext cx="754949" cy="479392"/>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7BE46E-06EB-464E-A60C-B8FC696B3F51}">
      <dsp:nvSpPr>
        <dsp:cNvPr id="0" name=""/>
        <dsp:cNvSpPr/>
      </dsp:nvSpPr>
      <dsp:spPr>
        <a:xfrm>
          <a:off x="3779266" y="1832148"/>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TTBS, </a:t>
          </a:r>
          <a:br>
            <a:rPr lang="en-US" sz="700" kern="1200" dirty="0" smtClean="0"/>
          </a:br>
          <a:r>
            <a:rPr lang="en-US" sz="700" kern="1200" dirty="0" smtClean="0"/>
            <a:t>Executive Director</a:t>
          </a:r>
          <a:endParaRPr lang="en-TT" sz="700" kern="1200" dirty="0"/>
        </a:p>
      </dsp:txBody>
      <dsp:txXfrm>
        <a:off x="3793307" y="1846189"/>
        <a:ext cx="726867" cy="451310"/>
      </dsp:txXfrm>
    </dsp:sp>
    <dsp:sp modelId="{758E1136-260C-4AAF-9DDB-38C255B92CF0}">
      <dsp:nvSpPr>
        <dsp:cNvPr id="0" name=""/>
        <dsp:cNvSpPr/>
      </dsp:nvSpPr>
      <dsp:spPr>
        <a:xfrm>
          <a:off x="4520"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504B649-1022-4503-B921-2A9E69CC951F}">
      <dsp:nvSpPr>
        <dsp:cNvPr id="0" name=""/>
        <dsp:cNvSpPr/>
      </dsp:nvSpPr>
      <dsp:spPr>
        <a:xfrm>
          <a:off x="88403"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dirty="0" smtClean="0"/>
            <a:t>Standards Information </a:t>
          </a:r>
          <a:r>
            <a:rPr lang="en-TT" sz="700" b="0" i="0" kern="1200" dirty="0" err="1" smtClean="0"/>
            <a:t>Center</a:t>
          </a:r>
          <a:endParaRPr lang="en-TT" sz="700" kern="1200" dirty="0"/>
        </a:p>
      </dsp:txBody>
      <dsp:txXfrm>
        <a:off x="102444" y="2545146"/>
        <a:ext cx="726867" cy="451310"/>
      </dsp:txXfrm>
    </dsp:sp>
    <dsp:sp modelId="{DA372064-2BAC-4243-8A06-5486DA4FBF0F}">
      <dsp:nvSpPr>
        <dsp:cNvPr id="0" name=""/>
        <dsp:cNvSpPr/>
      </dsp:nvSpPr>
      <dsp:spPr>
        <a:xfrm>
          <a:off x="927236"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C28CA4-ACFD-468E-852D-D4CDD233F8AC}">
      <dsp:nvSpPr>
        <dsp:cNvPr id="0" name=""/>
        <dsp:cNvSpPr/>
      </dsp:nvSpPr>
      <dsp:spPr>
        <a:xfrm>
          <a:off x="1011119"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smtClean="0"/>
            <a:t>Finance</a:t>
          </a:r>
          <a:endParaRPr lang="en-TT" sz="700" b="0" i="0" kern="1200"/>
        </a:p>
      </dsp:txBody>
      <dsp:txXfrm>
        <a:off x="1025160" y="2545146"/>
        <a:ext cx="726867" cy="451310"/>
      </dsp:txXfrm>
    </dsp:sp>
    <dsp:sp modelId="{1DA59625-6EBC-441E-B441-D72AB1437FB3}">
      <dsp:nvSpPr>
        <dsp:cNvPr id="0" name=""/>
        <dsp:cNvSpPr/>
      </dsp:nvSpPr>
      <dsp:spPr>
        <a:xfrm>
          <a:off x="1849952"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62E8FA-D16A-46D8-B3AE-CD60C2768A64}">
      <dsp:nvSpPr>
        <dsp:cNvPr id="0" name=""/>
        <dsp:cNvSpPr/>
      </dsp:nvSpPr>
      <dsp:spPr>
        <a:xfrm>
          <a:off x="1933835"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smtClean="0"/>
            <a:t>Strategic Human Resource Management</a:t>
          </a:r>
          <a:endParaRPr lang="en-TT" sz="700" b="0" i="0" kern="1200"/>
        </a:p>
      </dsp:txBody>
      <dsp:txXfrm>
        <a:off x="1947876" y="2545146"/>
        <a:ext cx="726867" cy="451310"/>
      </dsp:txXfrm>
    </dsp:sp>
    <dsp:sp modelId="{C57CC9E7-3CB7-42C3-85AA-D9F63F214BF7}">
      <dsp:nvSpPr>
        <dsp:cNvPr id="0" name=""/>
        <dsp:cNvSpPr/>
      </dsp:nvSpPr>
      <dsp:spPr>
        <a:xfrm>
          <a:off x="2772667"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FD35AB-6365-4E5E-A590-00AA9218D5BA}">
      <dsp:nvSpPr>
        <dsp:cNvPr id="0" name=""/>
        <dsp:cNvSpPr/>
      </dsp:nvSpPr>
      <dsp:spPr>
        <a:xfrm>
          <a:off x="2856551"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smtClean="0"/>
            <a:t>Legal</a:t>
          </a:r>
          <a:endParaRPr lang="en-TT" sz="700" b="0" i="0" kern="1200"/>
        </a:p>
      </dsp:txBody>
      <dsp:txXfrm>
        <a:off x="2870592" y="2545146"/>
        <a:ext cx="726867" cy="451310"/>
      </dsp:txXfrm>
    </dsp:sp>
    <dsp:sp modelId="{B1195F18-3BD2-4C1B-9FEF-A60DDE71D9E3}">
      <dsp:nvSpPr>
        <dsp:cNvPr id="0" name=""/>
        <dsp:cNvSpPr/>
      </dsp:nvSpPr>
      <dsp:spPr>
        <a:xfrm>
          <a:off x="3695383"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5BA36E-851E-4439-BB85-CB9817F14C62}">
      <dsp:nvSpPr>
        <dsp:cNvPr id="0" name=""/>
        <dsp:cNvSpPr/>
      </dsp:nvSpPr>
      <dsp:spPr>
        <a:xfrm>
          <a:off x="3779266"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smtClean="0"/>
            <a:t>Corporate Services</a:t>
          </a:r>
          <a:endParaRPr lang="en-TT" sz="700" b="0" i="0" kern="1200"/>
        </a:p>
      </dsp:txBody>
      <dsp:txXfrm>
        <a:off x="3793307" y="2545146"/>
        <a:ext cx="726867" cy="451310"/>
      </dsp:txXfrm>
    </dsp:sp>
    <dsp:sp modelId="{D8609020-6CAC-415E-B677-91232631ACF9}">
      <dsp:nvSpPr>
        <dsp:cNvPr id="0" name=""/>
        <dsp:cNvSpPr/>
      </dsp:nvSpPr>
      <dsp:spPr>
        <a:xfrm>
          <a:off x="4618099"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3FA43E-F0B4-44EA-9C75-B02DE2A51A21}">
      <dsp:nvSpPr>
        <dsp:cNvPr id="0" name=""/>
        <dsp:cNvSpPr/>
      </dsp:nvSpPr>
      <dsp:spPr>
        <a:xfrm>
          <a:off x="4701982"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smtClean="0"/>
            <a:t>Information Technology (IT)</a:t>
          </a:r>
          <a:endParaRPr lang="en-TT" sz="700" b="0" i="0" kern="1200"/>
        </a:p>
      </dsp:txBody>
      <dsp:txXfrm>
        <a:off x="4716023" y="2545146"/>
        <a:ext cx="726867" cy="451310"/>
      </dsp:txXfrm>
    </dsp:sp>
    <dsp:sp modelId="{E442CDEB-71D1-427A-B05B-AB0532D93831}">
      <dsp:nvSpPr>
        <dsp:cNvPr id="0" name=""/>
        <dsp:cNvSpPr/>
      </dsp:nvSpPr>
      <dsp:spPr>
        <a:xfrm>
          <a:off x="5540815"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53441B-17F4-4D7E-8256-A148D291A16D}">
      <dsp:nvSpPr>
        <dsp:cNvPr id="0" name=""/>
        <dsp:cNvSpPr/>
      </dsp:nvSpPr>
      <dsp:spPr>
        <a:xfrm>
          <a:off x="5624698"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dirty="0" smtClean="0"/>
            <a:t>Quality Unit</a:t>
          </a:r>
          <a:endParaRPr lang="en-TT" sz="700" b="0" i="0" kern="1200" dirty="0"/>
        </a:p>
      </dsp:txBody>
      <dsp:txXfrm>
        <a:off x="5638739" y="2545146"/>
        <a:ext cx="726867" cy="451310"/>
      </dsp:txXfrm>
    </dsp:sp>
    <dsp:sp modelId="{992CF3EE-3E4E-4375-B9A4-843501597C3D}">
      <dsp:nvSpPr>
        <dsp:cNvPr id="0" name=""/>
        <dsp:cNvSpPr/>
      </dsp:nvSpPr>
      <dsp:spPr>
        <a:xfrm>
          <a:off x="6463531"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CB172B-105A-4D70-B162-DC4E4E64291E}">
      <dsp:nvSpPr>
        <dsp:cNvPr id="0" name=""/>
        <dsp:cNvSpPr/>
      </dsp:nvSpPr>
      <dsp:spPr>
        <a:xfrm>
          <a:off x="6547414"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dirty="0" smtClean="0"/>
            <a:t>Marketing Unit</a:t>
          </a:r>
          <a:endParaRPr lang="en-TT" sz="700" b="0" i="0" kern="1200" dirty="0"/>
        </a:p>
      </dsp:txBody>
      <dsp:txXfrm>
        <a:off x="6561455" y="2545146"/>
        <a:ext cx="726867" cy="451310"/>
      </dsp:txXfrm>
    </dsp:sp>
    <dsp:sp modelId="{C9D7DA9B-3512-4031-8DEF-B9301C0684F0}">
      <dsp:nvSpPr>
        <dsp:cNvPr id="0" name=""/>
        <dsp:cNvSpPr/>
      </dsp:nvSpPr>
      <dsp:spPr>
        <a:xfrm>
          <a:off x="7386246" y="2451416"/>
          <a:ext cx="754949" cy="47939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4E56A89-AD15-4E38-A6B9-2CFF770F4CA7}">
      <dsp:nvSpPr>
        <dsp:cNvPr id="0" name=""/>
        <dsp:cNvSpPr/>
      </dsp:nvSpPr>
      <dsp:spPr>
        <a:xfrm>
          <a:off x="7470130" y="2531105"/>
          <a:ext cx="754949" cy="47939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TT" sz="700" b="0" i="0" kern="1200" smtClean="0"/>
            <a:t>Health and Safety</a:t>
          </a:r>
          <a:endParaRPr lang="en-TT" sz="700" b="0" i="0" kern="1200"/>
        </a:p>
      </dsp:txBody>
      <dsp:txXfrm>
        <a:off x="7484171" y="2545146"/>
        <a:ext cx="726867" cy="451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B7081-CA21-4B11-A665-90D69AC4AED6}">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A8612A-4349-447D-8BFF-867037D51054}">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869D8B-0BEC-4699-9D1E-7557671CD670}">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2202A4-DF99-4977-B0E3-72D9120C51E8}">
      <dsp:nvSpPr>
        <dsp:cNvPr id="0" name=""/>
        <dsp:cNvSpPr/>
      </dsp:nvSpPr>
      <dsp:spPr>
        <a:xfrm>
          <a:off x="2095500" y="603488"/>
          <a:ext cx="1714499" cy="108870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58F0DC4-CD4C-42B9-98FC-8A4A791EB656}">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Metrology Division</a:t>
          </a:r>
          <a:endParaRPr lang="en-TT" sz="2000" kern="1200" dirty="0"/>
        </a:p>
      </dsp:txBody>
      <dsp:txXfrm>
        <a:off x="2317887" y="816350"/>
        <a:ext cx="1650725" cy="1024933"/>
      </dsp:txXfrm>
    </dsp:sp>
    <dsp:sp modelId="{C6E57CBC-5B3B-4205-B8A5-6D4ECCC115C3}">
      <dsp:nvSpPr>
        <dsp:cNvPr id="0" name=""/>
        <dsp:cNvSpPr/>
      </dsp:nvSpPr>
      <dsp:spPr>
        <a:xfrm>
          <a:off x="0" y="2190829"/>
          <a:ext cx="1714499" cy="108870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934B84-0863-4086-A194-817199A146CF}">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Standards Laboratory Unit</a:t>
          </a:r>
          <a:endParaRPr lang="en-TT" sz="2000" kern="1200" dirty="0"/>
        </a:p>
      </dsp:txBody>
      <dsp:txXfrm>
        <a:off x="222387" y="2403691"/>
        <a:ext cx="1650725" cy="1024933"/>
      </dsp:txXfrm>
    </dsp:sp>
    <dsp:sp modelId="{858D5FF6-D174-41A8-BA2E-DF50B60FF819}">
      <dsp:nvSpPr>
        <dsp:cNvPr id="0" name=""/>
        <dsp:cNvSpPr/>
      </dsp:nvSpPr>
      <dsp:spPr>
        <a:xfrm>
          <a:off x="2095500" y="2190829"/>
          <a:ext cx="1714499" cy="108870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4A2E3F-9553-465E-A21B-AC1376AD1ED2}">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Legal Metrology Inspectorate</a:t>
          </a:r>
          <a:endParaRPr lang="en-TT" sz="2000" kern="1200" dirty="0"/>
        </a:p>
      </dsp:txBody>
      <dsp:txXfrm>
        <a:off x="2317887" y="2403691"/>
        <a:ext cx="1650725" cy="1024933"/>
      </dsp:txXfrm>
    </dsp:sp>
    <dsp:sp modelId="{C77FB714-024D-468A-8BEE-61491CD83D1A}">
      <dsp:nvSpPr>
        <dsp:cNvPr id="0" name=""/>
        <dsp:cNvSpPr/>
      </dsp:nvSpPr>
      <dsp:spPr>
        <a:xfrm>
          <a:off x="4191000" y="2190829"/>
          <a:ext cx="1714499" cy="1088707"/>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4F4A77-C494-4FBF-8828-F400960B4DB9}">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Calibration Services Unit</a:t>
          </a:r>
          <a:endParaRPr lang="en-TT" sz="2000" kern="1200" dirty="0"/>
        </a:p>
      </dsp:txBody>
      <dsp:txXfrm>
        <a:off x="4413386" y="2403691"/>
        <a:ext cx="1650725" cy="1024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637236" y="239425"/>
          <a:ext cx="8952255" cy="5546552"/>
        </a:xfrm>
        <a:prstGeom prst="swooshArrow">
          <a:avLst>
            <a:gd name="adj1" fmla="val 25000"/>
            <a:gd name="adj2" fmla="val 2500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A94E7C76-C16F-47F1-B4F1-C2CF2270A7E9}">
      <dsp:nvSpPr>
        <dsp:cNvPr id="0" name=""/>
        <dsp:cNvSpPr/>
      </dsp:nvSpPr>
      <dsp:spPr>
        <a:xfrm>
          <a:off x="1197841" y="4723725"/>
          <a:ext cx="237236" cy="23723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8F9B62B-8095-40B1-882D-7B164B0C8B69}">
      <dsp:nvSpPr>
        <dsp:cNvPr id="0" name=""/>
        <dsp:cNvSpPr/>
      </dsp:nvSpPr>
      <dsp:spPr>
        <a:xfrm>
          <a:off x="1179961" y="5179927"/>
          <a:ext cx="2128498" cy="153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6" tIns="0" rIns="0" bIns="0" numCol="1" spcCol="1270" anchor="t" anchorCtr="0">
          <a:noAutofit/>
        </a:bodyPr>
        <a:lstStyle/>
        <a:p>
          <a:pPr lvl="0" algn="l" defTabSz="889000">
            <a:lnSpc>
              <a:spcPct val="90000"/>
            </a:lnSpc>
            <a:spcBef>
              <a:spcPct val="0"/>
            </a:spcBef>
            <a:spcAft>
              <a:spcPct val="35000"/>
            </a:spcAft>
          </a:pPr>
          <a:r>
            <a:rPr lang="en-US" sz="2000" kern="1200" dirty="0" smtClean="0"/>
            <a:t>Installation of SIM Time System</a:t>
          </a:r>
          <a:endParaRPr lang="en-US" sz="2000" kern="1200" dirty="0"/>
        </a:p>
        <a:p>
          <a:pPr marL="228600" lvl="1" indent="-228600" algn="l" defTabSz="889000">
            <a:lnSpc>
              <a:spcPct val="90000"/>
            </a:lnSpc>
            <a:spcBef>
              <a:spcPct val="0"/>
            </a:spcBef>
            <a:spcAft>
              <a:spcPct val="15000"/>
            </a:spcAft>
            <a:buChar char="••"/>
          </a:pPr>
          <a:r>
            <a:rPr lang="en-US" sz="2000" kern="1200" dirty="0" smtClean="0"/>
            <a:t>Nov 2009</a:t>
          </a:r>
          <a:endParaRPr lang="en-US" sz="2000" kern="1200" dirty="0"/>
        </a:p>
      </dsp:txBody>
      <dsp:txXfrm>
        <a:off x="1179961" y="5179927"/>
        <a:ext cx="2128498" cy="1534298"/>
      </dsp:txXfrm>
    </dsp:sp>
    <dsp:sp modelId="{0CFC4447-43F4-414D-A014-8F5BDE3BC5FF}">
      <dsp:nvSpPr>
        <dsp:cNvPr id="0" name=""/>
        <dsp:cNvSpPr/>
      </dsp:nvSpPr>
      <dsp:spPr>
        <a:xfrm>
          <a:off x="2602763" y="3410387"/>
          <a:ext cx="412584" cy="412584"/>
        </a:xfrm>
        <a:prstGeom prst="ellipse">
          <a:avLst/>
        </a:prstGeom>
        <a:solidFill>
          <a:schemeClr val="accent3">
            <a:hueOff val="1340253"/>
            <a:satOff val="-24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89CF004-91C6-4868-93F7-537D5C97980B}">
      <dsp:nvSpPr>
        <dsp:cNvPr id="0" name=""/>
        <dsp:cNvSpPr/>
      </dsp:nvSpPr>
      <dsp:spPr>
        <a:xfrm>
          <a:off x="2650669" y="4213925"/>
          <a:ext cx="2166067" cy="240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20" tIns="0" rIns="0" bIns="0" numCol="1" spcCol="1270" anchor="t" anchorCtr="0">
          <a:noAutofit/>
        </a:bodyPr>
        <a:lstStyle/>
        <a:p>
          <a:pPr lvl="0" algn="l" defTabSz="889000">
            <a:lnSpc>
              <a:spcPct val="90000"/>
            </a:lnSpc>
            <a:spcBef>
              <a:spcPct val="0"/>
            </a:spcBef>
            <a:spcAft>
              <a:spcPct val="35000"/>
            </a:spcAft>
          </a:pPr>
          <a:r>
            <a:rPr lang="en-US" sz="2000" kern="1200" dirty="0" smtClean="0"/>
            <a:t>SIM Stopwatch ILC</a:t>
          </a:r>
          <a:endParaRPr lang="en-US" sz="2000" kern="1200" dirty="0"/>
        </a:p>
        <a:p>
          <a:pPr marL="228600" lvl="1" indent="-228600" algn="l" defTabSz="889000">
            <a:lnSpc>
              <a:spcPct val="90000"/>
            </a:lnSpc>
            <a:spcBef>
              <a:spcPct val="0"/>
            </a:spcBef>
            <a:spcAft>
              <a:spcPct val="15000"/>
            </a:spcAft>
            <a:buChar char="••"/>
          </a:pPr>
          <a:r>
            <a:rPr lang="en-US" sz="2000" kern="1200" dirty="0" smtClean="0"/>
            <a:t>Dec 2010</a:t>
          </a:r>
          <a:endParaRPr lang="en-US" sz="2000" kern="1200" dirty="0"/>
        </a:p>
      </dsp:txBody>
      <dsp:txXfrm>
        <a:off x="2650669" y="4213925"/>
        <a:ext cx="2166067" cy="2402994"/>
      </dsp:txXfrm>
    </dsp:sp>
    <dsp:sp modelId="{8D49C94D-D2A4-4464-8383-D3C12F8B2538}">
      <dsp:nvSpPr>
        <dsp:cNvPr id="0" name=""/>
        <dsp:cNvSpPr/>
      </dsp:nvSpPr>
      <dsp:spPr>
        <a:xfrm>
          <a:off x="4451618" y="2370827"/>
          <a:ext cx="546674" cy="546674"/>
        </a:xfrm>
        <a:prstGeom prst="ellipse">
          <a:avLst/>
        </a:prstGeom>
        <a:solidFill>
          <a:schemeClr val="accent3">
            <a:hueOff val="2680506"/>
            <a:satOff val="-4961"/>
            <a:lumOff val="-5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E71A06C-9747-4CAE-BA21-E9C2A4D6678D}">
      <dsp:nvSpPr>
        <dsp:cNvPr id="0" name=""/>
        <dsp:cNvSpPr/>
      </dsp:nvSpPr>
      <dsp:spPr>
        <a:xfrm>
          <a:off x="4476161" y="3314029"/>
          <a:ext cx="2166067" cy="242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1" tIns="0" rIns="0" bIns="0" numCol="1" spcCol="1270" anchor="t" anchorCtr="0">
          <a:noAutofit/>
        </a:bodyPr>
        <a:lstStyle/>
        <a:p>
          <a:pPr lvl="0" algn="l" defTabSz="889000">
            <a:lnSpc>
              <a:spcPct val="90000"/>
            </a:lnSpc>
            <a:spcBef>
              <a:spcPct val="0"/>
            </a:spcBef>
            <a:spcAft>
              <a:spcPct val="35000"/>
            </a:spcAft>
          </a:pPr>
          <a:r>
            <a:rPr lang="en-US" sz="2000" kern="1200" dirty="0" smtClean="0"/>
            <a:t>Dissemination of Time (TTBS LAN)  </a:t>
          </a:r>
          <a:endParaRPr lang="en-US" sz="2000" kern="1200" dirty="0"/>
        </a:p>
        <a:p>
          <a:pPr marL="228600" lvl="1" indent="-228600" algn="l" defTabSz="889000">
            <a:lnSpc>
              <a:spcPct val="90000"/>
            </a:lnSpc>
            <a:spcBef>
              <a:spcPct val="0"/>
            </a:spcBef>
            <a:spcAft>
              <a:spcPct val="15000"/>
            </a:spcAft>
            <a:buChar char="••"/>
          </a:pPr>
          <a:r>
            <a:rPr lang="en-US" sz="2000" kern="1200" dirty="0" smtClean="0"/>
            <a:t>2012</a:t>
          </a:r>
          <a:endParaRPr lang="en-US" sz="2000" kern="1200" dirty="0"/>
        </a:p>
      </dsp:txBody>
      <dsp:txXfrm>
        <a:off x="4476161" y="3314029"/>
        <a:ext cx="2166067" cy="2427103"/>
      </dsp:txXfrm>
    </dsp:sp>
    <dsp:sp modelId="{A9227355-A6E4-4C01-AB6A-08B68C0ABB91}">
      <dsp:nvSpPr>
        <dsp:cNvPr id="0" name=""/>
        <dsp:cNvSpPr/>
      </dsp:nvSpPr>
      <dsp:spPr>
        <a:xfrm>
          <a:off x="6714217" y="1635956"/>
          <a:ext cx="732337" cy="732337"/>
        </a:xfrm>
        <a:prstGeom prst="ellipse">
          <a:avLst/>
        </a:prstGeom>
        <a:solidFill>
          <a:schemeClr val="accent3">
            <a:hueOff val="4020759"/>
            <a:satOff val="-7441"/>
            <a:lumOff val="-823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B2CD8C7-A5B3-49A1-81CC-0EEDDDF3DB4E}">
      <dsp:nvSpPr>
        <dsp:cNvPr id="0" name=""/>
        <dsp:cNvSpPr/>
      </dsp:nvSpPr>
      <dsp:spPr>
        <a:xfrm>
          <a:off x="6811524" y="2724620"/>
          <a:ext cx="2166067" cy="298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8050" tIns="0" rIns="0" bIns="0" numCol="1" spcCol="1270" anchor="t" anchorCtr="0">
          <a:noAutofit/>
        </a:bodyPr>
        <a:lstStyle/>
        <a:p>
          <a:pPr lvl="0" algn="l" defTabSz="889000">
            <a:lnSpc>
              <a:spcPct val="90000"/>
            </a:lnSpc>
            <a:spcBef>
              <a:spcPct val="0"/>
            </a:spcBef>
            <a:spcAft>
              <a:spcPct val="35000"/>
            </a:spcAft>
          </a:pPr>
          <a:r>
            <a:rPr lang="en-US" sz="2000" kern="1200" dirty="0" smtClean="0"/>
            <a:t>Next</a:t>
          </a:r>
          <a:br>
            <a:rPr lang="en-US" sz="2000" kern="1200" dirty="0" smtClean="0"/>
          </a:br>
          <a:r>
            <a:rPr lang="en-US" sz="2000" kern="1200" dirty="0" smtClean="0"/>
            <a:t>Milestone</a:t>
          </a:r>
          <a:endParaRPr lang="en-US" sz="2000" kern="1200" dirty="0"/>
        </a:p>
        <a:p>
          <a:pPr marL="228600" lvl="1" indent="-228600" algn="l" defTabSz="889000">
            <a:lnSpc>
              <a:spcPct val="90000"/>
            </a:lnSpc>
            <a:spcBef>
              <a:spcPct val="0"/>
            </a:spcBef>
            <a:spcAft>
              <a:spcPct val="15000"/>
            </a:spcAft>
            <a:buChar char="••"/>
          </a:pPr>
          <a:r>
            <a:rPr lang="en-US" sz="2000" kern="1200" dirty="0" smtClean="0"/>
            <a:t>2015</a:t>
          </a:r>
          <a:endParaRPr lang="en-US" sz="2000" kern="1200" dirty="0"/>
        </a:p>
      </dsp:txBody>
      <dsp:txXfrm>
        <a:off x="6811524" y="2724620"/>
        <a:ext cx="2166067" cy="29836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BB160-4C2D-4E3B-ADBA-7191BEB413C6}" type="datetimeFigureOut">
              <a:rPr lang="en-US" smtClean="0"/>
              <a:pPr/>
              <a:t>2/20/2015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FA9AF-66E2-439F-99A7-AD2C53A07726}" type="slidenum">
              <a:rPr lang="en-US" smtClean="0"/>
              <a:pPr/>
              <a:t>‹#›</a:t>
            </a:fld>
            <a:endParaRPr lang="en-US"/>
          </a:p>
        </p:txBody>
      </p:sp>
    </p:spTree>
    <p:extLst>
      <p:ext uri="{BB962C8B-B14F-4D97-AF65-F5344CB8AC3E}">
        <p14:creationId xmlns:p14="http://schemas.microsoft.com/office/powerpoint/2010/main" val="1781716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2/20/2015 10:09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2/20/2015 10:09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TT" sz="1200" b="1" i="0" kern="1200" dirty="0" smtClean="0">
                <a:solidFill>
                  <a:schemeClr val="tx1"/>
                </a:solidFill>
                <a:effectLst/>
                <a:latin typeface="+mn-lt"/>
                <a:ea typeface="+mn-ea"/>
                <a:cs typeface="+mn-cs"/>
              </a:rPr>
              <a:t>Who we are</a:t>
            </a:r>
            <a:endParaRPr lang="en-TT" sz="1200" b="0" i="0" kern="1200" dirty="0" smtClean="0">
              <a:solidFill>
                <a:schemeClr val="tx1"/>
              </a:solidFill>
              <a:effectLst/>
              <a:latin typeface="+mn-lt"/>
              <a:ea typeface="+mn-ea"/>
              <a:cs typeface="+mn-cs"/>
            </a:endParaRPr>
          </a:p>
          <a:p>
            <a:pPr fontAlgn="base"/>
            <a:r>
              <a:rPr lang="en-TT" sz="1200" b="0" i="0" kern="1200" dirty="0" smtClean="0">
                <a:solidFill>
                  <a:schemeClr val="tx1"/>
                </a:solidFill>
                <a:effectLst/>
                <a:latin typeface="+mn-lt"/>
                <a:ea typeface="+mn-ea"/>
                <a:cs typeface="+mn-cs"/>
              </a:rPr>
              <a:t>The Trinidad &amp; Tobago Bureau of Standards (TTBS) is a corporate body established on July 8th, 1974 and now governed by the authority of the Standards Act No. 18 of 1997. TTBS operates under the aegis of the Ministry of Trade, Industry and Investment. It has a statutory responsibility for the quality of goods and services, which are subject to trade in the Republic of Trinidad &amp; Tobago, except food, drugs, cosmetics.</a:t>
            </a:r>
          </a:p>
          <a:p>
            <a:pPr fontAlgn="base"/>
            <a:r>
              <a:rPr lang="en-TT" sz="1200" b="0" i="0" kern="1200" dirty="0" smtClean="0">
                <a:solidFill>
                  <a:schemeClr val="tx1"/>
                </a:solidFill>
                <a:effectLst/>
                <a:latin typeface="+mn-lt"/>
                <a:ea typeface="+mn-ea"/>
                <a:cs typeface="+mn-cs"/>
              </a:rPr>
              <a:t> </a:t>
            </a:r>
          </a:p>
          <a:p>
            <a:pPr fontAlgn="base"/>
            <a:r>
              <a:rPr lang="en-TT" sz="1200" b="1" i="0" kern="1200" dirty="0" smtClean="0">
                <a:solidFill>
                  <a:schemeClr val="tx1"/>
                </a:solidFill>
                <a:effectLst/>
                <a:latin typeface="+mn-lt"/>
                <a:ea typeface="+mn-ea"/>
                <a:cs typeface="+mn-cs"/>
              </a:rPr>
              <a:t>What we do</a:t>
            </a:r>
            <a:endParaRPr lang="en-TT" sz="1200" b="0" i="0" kern="1200" dirty="0" smtClean="0">
              <a:solidFill>
                <a:schemeClr val="tx1"/>
              </a:solidFill>
              <a:effectLst/>
              <a:latin typeface="+mn-lt"/>
              <a:ea typeface="+mn-ea"/>
              <a:cs typeface="+mn-cs"/>
            </a:endParaRPr>
          </a:p>
          <a:p>
            <a:pPr fontAlgn="base"/>
            <a:r>
              <a:rPr lang="en-TT" sz="1200" b="0" i="0" kern="1200" dirty="0" smtClean="0">
                <a:solidFill>
                  <a:schemeClr val="tx1"/>
                </a:solidFill>
                <a:effectLst/>
                <a:latin typeface="+mn-lt"/>
                <a:ea typeface="+mn-ea"/>
                <a:cs typeface="+mn-cs"/>
              </a:rPr>
              <a:t>The primary role of TTBS is to develop, promote and enforce standards in order to improve the quality and performance of goods produced or used in the Republic of Trinidad and Tobago. To ensure industrial efficiency and development; promote public and industrial welfare, health and safety; and protect the environment.</a:t>
            </a:r>
          </a:p>
          <a:p>
            <a:pPr fontAlgn="base"/>
            <a:r>
              <a:rPr lang="en-TT" sz="1200" b="0" i="0" kern="1200" dirty="0" smtClean="0">
                <a:solidFill>
                  <a:schemeClr val="tx1"/>
                </a:solidFill>
                <a:effectLst/>
                <a:latin typeface="+mn-lt"/>
                <a:ea typeface="+mn-ea"/>
                <a:cs typeface="+mn-cs"/>
              </a:rPr>
              <a:t>TTBS’ mandate includes all goods except food, drugs, cosmetics, medical devices, pesticides and agricultural produce.</a:t>
            </a:r>
          </a:p>
          <a:p>
            <a:endParaRPr lang="en-TT"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a:t>
            </a:fld>
            <a:endParaRPr lang="en-US"/>
          </a:p>
        </p:txBody>
      </p:sp>
    </p:spTree>
    <p:extLst>
      <p:ext uri="{BB962C8B-B14F-4D97-AF65-F5344CB8AC3E}">
        <p14:creationId xmlns:p14="http://schemas.microsoft.com/office/powerpoint/2010/main" val="5407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Precision Systems GPS10RBN – GPS Disciplined Rubidium Frequency</a:t>
            </a:r>
            <a:r>
              <a:rPr lang="en-US" baseline="0" dirty="0" smtClean="0"/>
              <a:t> Standard</a:t>
            </a:r>
          </a:p>
          <a:p>
            <a:r>
              <a:rPr lang="en-US" dirty="0" smtClean="0"/>
              <a:t>Precision Systems GPS10RBN-16 – BCD Time Output Extender (BCD Timer)</a:t>
            </a:r>
          </a:p>
          <a:p>
            <a:r>
              <a:rPr lang="en-US" dirty="0" smtClean="0"/>
              <a:t>SIM Common-View Monitor</a:t>
            </a:r>
          </a:p>
          <a:p>
            <a:r>
              <a:rPr lang="en-US" dirty="0" smtClean="0"/>
              <a:t>End</a:t>
            </a:r>
            <a:r>
              <a:rPr lang="en-US" baseline="0" dirty="0" smtClean="0"/>
              <a:t> Run Technologies Meridian Precision GPS </a:t>
            </a:r>
            <a:r>
              <a:rPr lang="en-US" baseline="0" dirty="0" err="1" smtClean="0"/>
              <a:t>TimeBase</a:t>
            </a:r>
            <a:endParaRPr lang="en-TT"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11</a:t>
            </a:fld>
            <a:endParaRPr lang="en-US"/>
          </a:p>
        </p:txBody>
      </p:sp>
    </p:spTree>
    <p:extLst>
      <p:ext uri="{BB962C8B-B14F-4D97-AF65-F5344CB8AC3E}">
        <p14:creationId xmlns:p14="http://schemas.microsoft.com/office/powerpoint/2010/main" val="347289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 Laboratory Inter-comparison of Stopwatches 2010/2011</a:t>
            </a:r>
          </a:p>
          <a:p>
            <a:r>
              <a:rPr lang="en-US" dirty="0" smtClean="0"/>
              <a:t>Totalize Method used</a:t>
            </a:r>
            <a:endParaRPr lang="en-TT"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14</a:t>
            </a:fld>
            <a:endParaRPr lang="en-US"/>
          </a:p>
        </p:txBody>
      </p:sp>
    </p:spTree>
    <p:extLst>
      <p:ext uri="{BB962C8B-B14F-4D97-AF65-F5344CB8AC3E}">
        <p14:creationId xmlns:p14="http://schemas.microsoft.com/office/powerpoint/2010/main" val="230865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2/20/2015 10:09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2/20/2015 10:09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2/20/2015 10:09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SU Data\Calibration Services Unit\Software\Edison MudCats\TTBS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1677624" cy="2275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15824" y="1905000"/>
            <a:ext cx="6704376" cy="1523495"/>
          </a:xfrm>
        </p:spPr>
        <p:txBody>
          <a:bodyPr/>
          <a:lstStyle/>
          <a:p>
            <a:r>
              <a:rPr lang="en-US" dirty="0" smtClean="0"/>
              <a:t>Trinidad &amp; Tobago </a:t>
            </a:r>
            <a:br>
              <a:rPr lang="en-US" dirty="0" smtClean="0"/>
            </a:br>
            <a:r>
              <a:rPr lang="en-US" dirty="0" smtClean="0"/>
              <a:t>Laboratory Status Report</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Siew Durga</a:t>
            </a:r>
          </a:p>
          <a:p>
            <a:r>
              <a:rPr lang="en-US" dirty="0" smtClean="0"/>
              <a:t>Trinidad and Tobago Bureau of Standards (TTBS)</a:t>
            </a:r>
            <a:endParaRPr lang="en-US" dirty="0"/>
          </a:p>
        </p:txBody>
      </p:sp>
      <p:grpSp>
        <p:nvGrpSpPr>
          <p:cNvPr id="5" name="Group 4"/>
          <p:cNvGrpSpPr/>
          <p:nvPr/>
        </p:nvGrpSpPr>
        <p:grpSpPr>
          <a:xfrm>
            <a:off x="0" y="6477000"/>
            <a:ext cx="9067800" cy="381000"/>
            <a:chOff x="0" y="6477000"/>
            <a:chExt cx="9067800" cy="381000"/>
          </a:xfrm>
        </p:grpSpPr>
        <p:pic>
          <p:nvPicPr>
            <p:cNvPr id="4" name="Picture 11" descr="sim_logo_20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7" name="TextBox 6"/>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a:t>
              </a:r>
              <a:endParaRPr lang="en-TT" sz="1050" dirty="0">
                <a:latin typeface="Tahoma" pitchFamily="34" charset="0"/>
                <a:ea typeface="Tahoma" pitchFamily="34" charset="0"/>
                <a:cs typeface="Tahoma" pitchFamily="34" charset="0"/>
              </a:endParaRPr>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62272086"/>
              </p:ext>
            </p:extLst>
          </p:nvPr>
        </p:nvGraphicFramePr>
        <p:xfrm>
          <a:off x="-637209" y="448574"/>
          <a:ext cx="10314609" cy="6714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a:xfrm>
            <a:off x="762000" y="0"/>
            <a:ext cx="7043208" cy="1523494"/>
          </a:xfrm>
        </p:spPr>
        <p:txBody>
          <a:bodyPr/>
          <a:lstStyle/>
          <a:p>
            <a:r>
              <a:rPr lang="en-US" dirty="0" smtClean="0"/>
              <a:t>Timeline of Events</a:t>
            </a:r>
            <a:endParaRPr lang="en-TT" dirty="0"/>
          </a:p>
        </p:txBody>
      </p:sp>
      <p:grpSp>
        <p:nvGrpSpPr>
          <p:cNvPr id="4" name="Group 3"/>
          <p:cNvGrpSpPr/>
          <p:nvPr/>
        </p:nvGrpSpPr>
        <p:grpSpPr>
          <a:xfrm>
            <a:off x="0" y="6477000"/>
            <a:ext cx="9067800" cy="381000"/>
            <a:chOff x="0" y="6477000"/>
            <a:chExt cx="9067800" cy="381000"/>
          </a:xfrm>
        </p:grpSpPr>
        <p:pic>
          <p:nvPicPr>
            <p:cNvPr id="6" name="Picture 11" descr="sim_logo_20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8" name="TextBox 7"/>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10</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07749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dgm id="{82ED47FD-CD8E-4EC8-A7E3-BF3AC4BC5C1A}"/>
                                            </p:graphicEl>
                                          </p:spTgt>
                                        </p:tgtEl>
                                        <p:attrNameLst>
                                          <p:attrName>style.visibility</p:attrName>
                                        </p:attrNameLst>
                                      </p:cBhvr>
                                      <p:to>
                                        <p:strVal val="visible"/>
                                      </p:to>
                                    </p:set>
                                    <p:animEffect transition="in" filter="wipe(left)">
                                      <p:cBhvr>
                                        <p:cTn id="7" dur="1000"/>
                                        <p:tgtEl>
                                          <p:spTgt spid="5">
                                            <p:graphicEl>
                                              <a:dgm id="{82ED47FD-CD8E-4EC8-A7E3-BF3AC4BC5C1A}"/>
                                            </p:graphicEl>
                                          </p:spTgt>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5">
                                            <p:graphicEl>
                                              <a:dgm id="{A94E7C76-C16F-47F1-B4F1-C2CF2270A7E9}"/>
                                            </p:graphicEl>
                                          </p:spTgt>
                                        </p:tgtEl>
                                        <p:attrNameLst>
                                          <p:attrName>style.visibility</p:attrName>
                                        </p:attrNameLst>
                                      </p:cBhvr>
                                      <p:to>
                                        <p:strVal val="visible"/>
                                      </p:to>
                                    </p:set>
                                    <p:animEffect transition="in" filter="wipe(left)">
                                      <p:cBhvr>
                                        <p:cTn id="11" dur="1000"/>
                                        <p:tgtEl>
                                          <p:spTgt spid="5">
                                            <p:graphicEl>
                                              <a:dgm id="{A94E7C76-C16F-47F1-B4F1-C2CF2270A7E9}"/>
                                            </p:graphic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5">
                                            <p:graphicEl>
                                              <a:dgm id="{48F9B62B-8095-40B1-882D-7B164B0C8B69}"/>
                                            </p:graphicEl>
                                          </p:spTgt>
                                        </p:tgtEl>
                                        <p:attrNameLst>
                                          <p:attrName>style.visibility</p:attrName>
                                        </p:attrNameLst>
                                      </p:cBhvr>
                                      <p:to>
                                        <p:strVal val="visible"/>
                                      </p:to>
                                    </p:set>
                                    <p:animEffect transition="in" filter="wipe(left)">
                                      <p:cBhvr>
                                        <p:cTn id="15" dur="2000"/>
                                        <p:tgtEl>
                                          <p:spTgt spid="5">
                                            <p:graphicEl>
                                              <a:dgm id="{48F9B62B-8095-40B1-882D-7B164B0C8B69}"/>
                                            </p:graphicEl>
                                          </p:spTgt>
                                        </p:tgtEl>
                                      </p:cBhvr>
                                    </p:animEffect>
                                  </p:childTnLst>
                                </p:cTn>
                              </p:par>
                            </p:childTnLst>
                          </p:cTn>
                        </p:par>
                        <p:par>
                          <p:cTn id="16" fill="hold">
                            <p:stCondLst>
                              <p:cond delay="5000"/>
                            </p:stCondLst>
                            <p:childTnLst>
                              <p:par>
                                <p:cTn id="17" presetID="22" presetClass="entr" presetSubtype="8" fill="hold" grpId="0" nodeType="afterEffect">
                                  <p:stCondLst>
                                    <p:cond delay="1000"/>
                                  </p:stCondLst>
                                  <p:childTnLst>
                                    <p:set>
                                      <p:cBhvr>
                                        <p:cTn id="18" dur="1" fill="hold">
                                          <p:stCondLst>
                                            <p:cond delay="0"/>
                                          </p:stCondLst>
                                        </p:cTn>
                                        <p:tgtEl>
                                          <p:spTgt spid="5">
                                            <p:graphicEl>
                                              <a:dgm id="{0CFC4447-43F4-414D-A014-8F5BDE3BC5FF}"/>
                                            </p:graphicEl>
                                          </p:spTgt>
                                        </p:tgtEl>
                                        <p:attrNameLst>
                                          <p:attrName>style.visibility</p:attrName>
                                        </p:attrNameLst>
                                      </p:cBhvr>
                                      <p:to>
                                        <p:strVal val="visible"/>
                                      </p:to>
                                    </p:set>
                                    <p:animEffect transition="in" filter="wipe(left)">
                                      <p:cBhvr>
                                        <p:cTn id="19" dur="1000"/>
                                        <p:tgtEl>
                                          <p:spTgt spid="5">
                                            <p:graphicEl>
                                              <a:dgm id="{0CFC4447-43F4-414D-A014-8F5BDE3BC5FF}"/>
                                            </p:graphicEl>
                                          </p:spTgt>
                                        </p:tgtEl>
                                      </p:cBhvr>
                                    </p:animEffect>
                                  </p:childTnLst>
                                </p:cTn>
                              </p:par>
                            </p:childTnLst>
                          </p:cTn>
                        </p:par>
                        <p:par>
                          <p:cTn id="20" fill="hold">
                            <p:stCondLst>
                              <p:cond delay="7000"/>
                            </p:stCondLst>
                            <p:childTnLst>
                              <p:par>
                                <p:cTn id="21" presetID="22" presetClass="entr" presetSubtype="8" fill="hold" grpId="0" nodeType="afterEffect">
                                  <p:stCondLst>
                                    <p:cond delay="500"/>
                                  </p:stCondLst>
                                  <p:childTnLst>
                                    <p:set>
                                      <p:cBhvr>
                                        <p:cTn id="22" dur="1" fill="hold">
                                          <p:stCondLst>
                                            <p:cond delay="0"/>
                                          </p:stCondLst>
                                        </p:cTn>
                                        <p:tgtEl>
                                          <p:spTgt spid="5">
                                            <p:graphicEl>
                                              <a:dgm id="{389CF004-91C6-4868-93F7-537D5C97980B}"/>
                                            </p:graphicEl>
                                          </p:spTgt>
                                        </p:tgtEl>
                                        <p:attrNameLst>
                                          <p:attrName>style.visibility</p:attrName>
                                        </p:attrNameLst>
                                      </p:cBhvr>
                                      <p:to>
                                        <p:strVal val="visible"/>
                                      </p:to>
                                    </p:set>
                                    <p:animEffect transition="in" filter="wipe(left)">
                                      <p:cBhvr>
                                        <p:cTn id="23" dur="2000"/>
                                        <p:tgtEl>
                                          <p:spTgt spid="5">
                                            <p:graphicEl>
                                              <a:dgm id="{389CF004-91C6-4868-93F7-537D5C97980B}"/>
                                            </p:graphicEl>
                                          </p:spTgt>
                                        </p:tgtEl>
                                      </p:cBhvr>
                                    </p:animEffect>
                                  </p:childTnLst>
                                </p:cTn>
                              </p:par>
                            </p:childTnLst>
                          </p:cTn>
                        </p:par>
                        <p:par>
                          <p:cTn id="24" fill="hold">
                            <p:stCondLst>
                              <p:cond delay="9500"/>
                            </p:stCondLst>
                            <p:childTnLst>
                              <p:par>
                                <p:cTn id="25" presetID="22" presetClass="entr" presetSubtype="8" fill="hold" grpId="0" nodeType="afterEffect">
                                  <p:stCondLst>
                                    <p:cond delay="1000"/>
                                  </p:stCondLst>
                                  <p:childTnLst>
                                    <p:set>
                                      <p:cBhvr>
                                        <p:cTn id="26" dur="1" fill="hold">
                                          <p:stCondLst>
                                            <p:cond delay="0"/>
                                          </p:stCondLst>
                                        </p:cTn>
                                        <p:tgtEl>
                                          <p:spTgt spid="5">
                                            <p:graphicEl>
                                              <a:dgm id="{8D49C94D-D2A4-4464-8383-D3C12F8B2538}"/>
                                            </p:graphicEl>
                                          </p:spTgt>
                                        </p:tgtEl>
                                        <p:attrNameLst>
                                          <p:attrName>style.visibility</p:attrName>
                                        </p:attrNameLst>
                                      </p:cBhvr>
                                      <p:to>
                                        <p:strVal val="visible"/>
                                      </p:to>
                                    </p:set>
                                    <p:animEffect transition="in" filter="wipe(left)">
                                      <p:cBhvr>
                                        <p:cTn id="27" dur="1000"/>
                                        <p:tgtEl>
                                          <p:spTgt spid="5">
                                            <p:graphicEl>
                                              <a:dgm id="{8D49C94D-D2A4-4464-8383-D3C12F8B2538}"/>
                                            </p:graphicEl>
                                          </p:spTgt>
                                        </p:tgtEl>
                                      </p:cBhvr>
                                    </p:animEffect>
                                  </p:childTnLst>
                                </p:cTn>
                              </p:par>
                            </p:childTnLst>
                          </p:cTn>
                        </p:par>
                        <p:par>
                          <p:cTn id="28" fill="hold">
                            <p:stCondLst>
                              <p:cond delay="11500"/>
                            </p:stCondLst>
                            <p:childTnLst>
                              <p:par>
                                <p:cTn id="29" presetID="22" presetClass="entr" presetSubtype="8" fill="hold" grpId="0" nodeType="afterEffect">
                                  <p:stCondLst>
                                    <p:cond delay="0"/>
                                  </p:stCondLst>
                                  <p:childTnLst>
                                    <p:set>
                                      <p:cBhvr>
                                        <p:cTn id="30" dur="1" fill="hold">
                                          <p:stCondLst>
                                            <p:cond delay="0"/>
                                          </p:stCondLst>
                                        </p:cTn>
                                        <p:tgtEl>
                                          <p:spTgt spid="5">
                                            <p:graphicEl>
                                              <a:dgm id="{5E71A06C-9747-4CAE-BA21-E9C2A4D6678D}"/>
                                            </p:graphicEl>
                                          </p:spTgt>
                                        </p:tgtEl>
                                        <p:attrNameLst>
                                          <p:attrName>style.visibility</p:attrName>
                                        </p:attrNameLst>
                                      </p:cBhvr>
                                      <p:to>
                                        <p:strVal val="visible"/>
                                      </p:to>
                                    </p:set>
                                    <p:animEffect transition="in" filter="wipe(left)">
                                      <p:cBhvr>
                                        <p:cTn id="31" dur="2000"/>
                                        <p:tgtEl>
                                          <p:spTgt spid="5">
                                            <p:graphicEl>
                                              <a:dgm id="{5E71A06C-9747-4CAE-BA21-E9C2A4D6678D}"/>
                                            </p:graphicEl>
                                          </p:spTgt>
                                        </p:tgtEl>
                                      </p:cBhvr>
                                    </p:animEffect>
                                  </p:childTnLst>
                                </p:cTn>
                              </p:par>
                            </p:childTnLst>
                          </p:cTn>
                        </p:par>
                        <p:par>
                          <p:cTn id="32" fill="hold">
                            <p:stCondLst>
                              <p:cond delay="13500"/>
                            </p:stCondLst>
                            <p:childTnLst>
                              <p:par>
                                <p:cTn id="33" presetID="22" presetClass="entr" presetSubtype="8" fill="hold" grpId="0" nodeType="afterEffect">
                                  <p:stCondLst>
                                    <p:cond delay="1000"/>
                                  </p:stCondLst>
                                  <p:childTnLst>
                                    <p:set>
                                      <p:cBhvr>
                                        <p:cTn id="34" dur="1" fill="hold">
                                          <p:stCondLst>
                                            <p:cond delay="0"/>
                                          </p:stCondLst>
                                        </p:cTn>
                                        <p:tgtEl>
                                          <p:spTgt spid="5">
                                            <p:graphicEl>
                                              <a:dgm id="{A9227355-A6E4-4C01-AB6A-08B68C0ABB91}"/>
                                            </p:graphicEl>
                                          </p:spTgt>
                                        </p:tgtEl>
                                        <p:attrNameLst>
                                          <p:attrName>style.visibility</p:attrName>
                                        </p:attrNameLst>
                                      </p:cBhvr>
                                      <p:to>
                                        <p:strVal val="visible"/>
                                      </p:to>
                                    </p:set>
                                    <p:animEffect transition="in" filter="wipe(left)">
                                      <p:cBhvr>
                                        <p:cTn id="35" dur="1000"/>
                                        <p:tgtEl>
                                          <p:spTgt spid="5">
                                            <p:graphicEl>
                                              <a:dgm id="{A9227355-A6E4-4C01-AB6A-08B68C0ABB91}"/>
                                            </p:graphicEl>
                                          </p:spTgt>
                                        </p:tgtEl>
                                      </p:cBhvr>
                                    </p:animEffect>
                                  </p:childTnLst>
                                </p:cTn>
                              </p:par>
                            </p:childTnLst>
                          </p:cTn>
                        </p:par>
                        <p:par>
                          <p:cTn id="36" fill="hold">
                            <p:stCondLst>
                              <p:cond delay="15500"/>
                            </p:stCondLst>
                            <p:childTnLst>
                              <p:par>
                                <p:cTn id="37" presetID="22" presetClass="entr" presetSubtype="8" fill="hold" grpId="0" nodeType="afterEffect">
                                  <p:stCondLst>
                                    <p:cond delay="0"/>
                                  </p:stCondLst>
                                  <p:childTnLst>
                                    <p:set>
                                      <p:cBhvr>
                                        <p:cTn id="38" dur="1" fill="hold">
                                          <p:stCondLst>
                                            <p:cond delay="0"/>
                                          </p:stCondLst>
                                        </p:cTn>
                                        <p:tgtEl>
                                          <p:spTgt spid="5">
                                            <p:graphicEl>
                                              <a:dgm id="{DB2CD8C7-A5B3-49A1-81CC-0EEDDDF3DB4E}"/>
                                            </p:graphicEl>
                                          </p:spTgt>
                                        </p:tgtEl>
                                        <p:attrNameLst>
                                          <p:attrName>style.visibility</p:attrName>
                                        </p:attrNameLst>
                                      </p:cBhvr>
                                      <p:to>
                                        <p:strVal val="visible"/>
                                      </p:to>
                                    </p:set>
                                    <p:animEffect transition="in" filter="wipe(left)">
                                      <p:cBhvr>
                                        <p:cTn id="39" dur="2000"/>
                                        <p:tgtEl>
                                          <p:spTgt spid="5">
                                            <p:graphicEl>
                                              <a:dgm id="{DB2CD8C7-A5B3-49A1-81CC-0EEDDDF3DB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10600" cy="1523494"/>
          </a:xfrm>
        </p:spPr>
        <p:txBody>
          <a:bodyPr/>
          <a:lstStyle/>
          <a:p>
            <a:pPr algn="ctr"/>
            <a:r>
              <a:rPr lang="en-US" dirty="0" smtClean="0"/>
              <a:t>TTBS Time Measurement System</a:t>
            </a:r>
            <a:endParaRPr lang="en-TT" dirty="0"/>
          </a:p>
        </p:txBody>
      </p:sp>
      <p:pic>
        <p:nvPicPr>
          <p:cNvPr id="5" name="Picture 4" descr="sim_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8614" y="1524000"/>
            <a:ext cx="2120567" cy="232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a:stCxn id="5" idx="1"/>
            <a:endCxn id="6" idx="3"/>
          </p:cNvCxnSpPr>
          <p:nvPr/>
        </p:nvCxnSpPr>
        <p:spPr>
          <a:xfrm flipH="1">
            <a:off x="3486540" y="2684952"/>
            <a:ext cx="582074"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rotWithShape="1">
          <a:blip r:embed="rId4"/>
          <a:srcRect l="9144" t="12901" r="6966" b="9434"/>
          <a:stretch/>
        </p:blipFill>
        <p:spPr bwMode="auto">
          <a:xfrm>
            <a:off x="79130" y="2150123"/>
            <a:ext cx="3407410" cy="1069658"/>
          </a:xfrm>
          <a:prstGeom prst="rect">
            <a:avLst/>
          </a:prstGeom>
          <a:ln>
            <a:noFill/>
          </a:ln>
          <a:extLst>
            <a:ext uri="{53640926-AAD7-44D8-BBD7-CCE9431645EC}">
              <a14:shadowObscured xmlns:a14="http://schemas.microsoft.com/office/drawing/2010/main"/>
            </a:ext>
          </a:extLst>
        </p:spPr>
      </p:pic>
      <p:pic>
        <p:nvPicPr>
          <p:cNvPr id="7" name="Picture 5" descr="novatel"/>
          <p:cNvPicPr>
            <a:picLocks noChangeAspect="1" noChangeArrowheads="1"/>
          </p:cNvPicPr>
          <p:nvPr/>
        </p:nvPicPr>
        <p:blipFill rotWithShape="1">
          <a:blip r:embed="rId5">
            <a:extLst>
              <a:ext uri="{28A0092B-C50C-407E-A947-70E740481C1C}">
                <a14:useLocalDpi xmlns:a14="http://schemas.microsoft.com/office/drawing/2010/main" val="0"/>
              </a:ext>
            </a:extLst>
          </a:blip>
          <a:srcRect b="70647"/>
          <a:stretch/>
        </p:blipFill>
        <p:spPr bwMode="auto">
          <a:xfrm>
            <a:off x="304800" y="990600"/>
            <a:ext cx="480911" cy="63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547383" y="1627965"/>
            <a:ext cx="1" cy="200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7384" y="1828800"/>
            <a:ext cx="352123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AutoShape 7" descr="data:image/jpeg;base64,/9j/4AAQSkZJRgABAQAAAQABAAD/2wCEAAkGBxQHEhQSEREVExMVFRgaFxQSEhYXGhgVHhceIhkTGBUYHiggJBsxHRQUITEhJikrMjo6Fx8zODMvOigvLisBCgoKDQ0OGhAQGiwcHxw3NTM3NywsLCw0NDI3Nzc3Nzg3LC8sLCwsLCsvNy0tNDQsLDQsLTQ4LC0sNCw2Kyw1NP/AABEIAJkAzAMBIgACEQEDEQH/xAAcAAEAAgMBAQEAAAAAAAAAAAAABgcCBAUDAQj/xAA+EAABAwIEBQEFBgQDCQAAAAABAAIDBBEFBhIhBxMxQVFhFCIycYEjQ1KRkqFCU2KxFXKCFjM0Y6KywdHw/8QAFAEBAAAAAAAAAAAAAAAAAAAAAP/EABoRAQACAwEAAAAAAAAAAAAAAAABESFBYVH/2gAMAwEAAhEDEQA/ALxREQEREBERARF8Jsg+ootVZ3hc90VHFLXyt+IUrQWNPh87iIwfS9/RYCoxet6QUVKPEkss7v8AoawIJYiiPsOMdfbaL/L7JJb8+ZdZGpxei+Kno6od+VLJA76B7XC/5IJYiiDs/RU3uVFLVQTnZkDoC90h8ROju1/nY7d7LMYrieI7wUMVMzs6tmLn/WGG9v1lBLEUSbhmLSbuxGlZ6MoHOt6XdKEFDi9Obiso5h+GSkkjv9WSFBLUUROZKzC/+Nw5xYOs1C/ntA8uiIEg+gcu9guNQY5HzKaZkre+k7tPhw6g+hQdBERAREQEREBERAREQEREBFGMTzYTK6moIDV1Dfjs7TDCT/NmsQD30C7vl1Xg3LtdiW9ZiT4wfuqCNsTR6GSTW8/SyCXE2UGa1+fpH3eWYXG9zA1hIdVyNNnlzh9wCC3SPiLTc22W8eHtG/4zUym3WWtqX3+YL7fspFh1CzDYmQxNDI42hrWjs0dAgyoqOOgYI4mNjY0WDWNDQPkAvdEQEREBERAREQFGMw5UFU/2qjf7NXN3ErR7so/lTsHxMPnqOoPmTog4eVMwDHoiXM5U8bjHNETcxytNnNv3HcHuCF3FFcTyc6epkqqetnpXyhvMbE2NzXFosHEPaTewA69gsDQ4th+8dXTVbR93PTmFx+UsbiL+pb9EEtRRjDs4NMraetgfRVDjZrZSDFKf+TOPdd8jZ3opOgIiICIiAiIgKNZ3r5YmQ0tO7RPWS8pr+8bNJdLKB5DGut6kKSqB5yxaKjxPDLyNLxI9ro2nU9rJWaRKWDcN1NaLnbcoJbgmERYHC2CBmljfqXO7vc7u4nckrfREBERAREQEREBERAREQEREBERBpYxhUWNROgqI2yRvG7XD9wex9Qo3k/EZKCWbDamQyPp9Jilefelp3A8tzj+MaXNJ/pv3UxVO4hj7arHXmEhzWMZCXDu5hcX2PcAv0/NpQXEiwiOoA+izQEREBEWvX1HskUkgFyxjnW82BNv2QRjFMRnzDUPoqJ5hjisKqrAuWuO/s8F9uZbcuN9NxtcrtYFl2nwFpEEQDnfHI4l0jz+J8jveJXN4aU4hw2mde7pWc2R3XVLIdT3k+pcVJ0BERAREQaeJYrBhQDqieKBpNgZpWRgnwC4jdZYfiMOJs1wTRzMvbXFI17b9xqaSL7j81weJzA/Cq24B+wed/IGxWjV5kfl2mw6OKl5xqOTE37RsbWuLR12J6XPTskCbIodR5sqJWV7X0jGVVEAeW2fVG8OjD2kSFgPQ+FoUWeJ6HDYqysgaXSti5XLk/wB7JIdgWhvuADf+Lp3PULARQuPO72tqi6lL3U8IlBic/lvb/G0PlYz322NxvcWt4HnHnOqjoZK+XDw2IU8c0YZUtcXBwu7UCBYDY97g+dk6Jwih2HZunNRTw1VI2FlVE6SKRk/MtoZqc2RukAG1+hK0qHiP7dpkjpy6nfUcpujmOl0X0+0Fgj0aNQ/F0367IatPkUMy3mGtxSsrIn08YhgnbFtNuxui+v4feJ1A9Rbp2uZmnQREQc3MGHyYrA+GKodTOeLc2Noc4DuBf+43VQ4flJ+QqlktX79KSAKmIEtjPbnMNyxv9VyPJCvBedRC2pa5j2hzXAhzXC4IPUEIPsTg4AtIIsLEbgjyCs1AOGuI+y8+g16m0s8sURJueU15DGk+QLN+in6AiIgLXrm643DyCthfCLoK74ZY82i1YVO7TJCXezl23MgvcMB/G29iPFj5ViqquJWTHVJ58IIc03u0kEEdCCNwfULgYFxVrMCPKro/aWDo/Zko9Cfhd9dPqSgvRFxsqZjjzRB7RC17Wai37Rtveb8VrEgi+1x4K7KAiIg4WdMJmx2klpYXxx85pY58gc6zT10tbbfr1K41dlerrWUDTJTg0UrJCQ2S0mgWAtf3bi/nspsiRjIidJludtTXyySx8utY1ulgdqj0x6AbnY7bnoub/sVU1OHxUUtRE19KYjTyxMf8cR910jXHppsCB8/RT5EEVqcMxDEqeeKeamDpYTEGxxvDAXCzpnFxLibdGiw63J7ec+WqiXCf8O5kIfyRBzbP08sN069PXVYdL2/spciTm49LQ6oy1UzzUMpkgDaSN7HsAf8Aaa2FhId/D7tj33WGW8t1uXm+yxVMPsjZHOY90TjM2Nzi50fXQTdx94g9Tt0tNEQ1SL4VgVRhVbVSskidT1UrZHNcx/MaQwNLWkGxvpG56eqlCIgIiIPhNlA89cTKfL7XRQPbPVbgNYdTY3eZHDb/AE9VqcXsqzYlA6qpp5g6JpMlOJHaJIwNy1l7agN7dD+6rPKGQpMY0v8AuyAQe1vIQSbg5BJNM+VxcdRLnOd1c4m7nH1JJKu5cPLGX2YHGGtG9tyu4gIiICIiDGRgkFiLhRLMeR4MTBdpAdbqFL1i8agQghvCidoojT7CSmmljkb3BLy5rvkWvab/AD8FTRUxm2OpyfWGspDbULPaRdkjQfhePzsRuP2UiwHi/RVwAqtVLJ0Oprnx39JGjYdfiDUFiouVSZlo60XirKd4/pmYf7FdRjg8Ag3B6Edx5QfUREBERAREQEREBEWE0ogaXuNmtBJJ7AdSgzRRo5/wwC/+IU/0laT+Q3XBxfjFh1EDyXSVDhcWZG5jb+C+UNH5XQTDM2Ix4VSzzSkBjY3Xv3NtmgdySQLeqg3BasL6ZsRHwNA+XoqyzNm6rz3I1rhohDrshjvpB7PcTYud6mwHYX3Vx8MsBOEQAuFiQgmyIiAiIgIiICIiDRxTDGYk0te0EFVfmPhUJCXQ7eit5EH5qxDh3U0wPuEgduoVucKMxDEqUUsh01NKAx7D1cwfBKPII2Pgg+imskQkBBA3VO59y1NhE4rKNzo5G7h8fUeRboR5abgoLmRVDl7jJygI8QgcHDbmwNuD6mIm4/03/wDCnWHZ9w7EbcuuhuejZHct36JLH9kEkRaH+NU9tXtENvPNZ/7XIxLP+G4aDzK2IkdWxOMrv0RgnugkyKmM1cbw1pZh8J1fzZ29PlEDf9RHW9j0WOA8cdg2rpbm274XBt/JLHmw+QcUF0oq+p+MWHSi5NQz/NTvP/bdeVXxmw+D4W1Dz2+x0D9TyEFjKvuL+bWYNSvpmOvUzt06Qd44z8UjvG2wHckeCoRmHjNU4gCyihFOD9460klvS40A+vvKN5by3UZjn5kut5c67nvJJJ8knqf/AIWQeGXsj1GLt5jWnfdSnDeE0spu/ZXLl3CW4TC1gHQLqoIVlnh/DhFnEXd6qZsYGCw6LJEBERAREQEREBERAREQF41NM2pBa4Ag+V7IgrzMnDSLELujAaSq/wAR4X1FOTo3+R7L9Br4RdB+Y3cPKlrr8s38rcpOGtTUHdp+pX6O5Q8D8l9DAOyCn8C4SAWM35Lt4hwqp5R7gsVY6IKTquEDr+6QsKfhC++5Cu9EFbYNwshpSC/dTrDcJjw4ARtAW+iAiIgIiICIiAiIgIiICIiAiIgIiICIiAiIgIiICIiAiIgIiICIiAiIgIiICIiAiIgIiICIiAiIgIiICIiAiIgIiICIiAiIgIiICIi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TT"/>
          </a:p>
        </p:txBody>
      </p:sp>
      <p:cxnSp>
        <p:nvCxnSpPr>
          <p:cNvPr id="42" name="Straight Connector 41"/>
          <p:cNvCxnSpPr>
            <a:stCxn id="5" idx="3"/>
            <a:endCxn id="35" idx="2"/>
          </p:cNvCxnSpPr>
          <p:nvPr/>
        </p:nvCxnSpPr>
        <p:spPr>
          <a:xfrm flipV="1">
            <a:off x="6189181" y="2684951"/>
            <a:ext cx="475890"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659635" y="2075351"/>
            <a:ext cx="1752600" cy="1219200"/>
            <a:chOff x="6629400" y="2590800"/>
            <a:chExt cx="1752600" cy="1219200"/>
          </a:xfrm>
        </p:grpSpPr>
        <p:sp>
          <p:nvSpPr>
            <p:cNvPr id="35" name="Cloud 34"/>
            <p:cNvSpPr/>
            <p:nvPr/>
          </p:nvSpPr>
          <p:spPr bwMode="auto">
            <a:xfrm>
              <a:off x="6629400" y="2590800"/>
              <a:ext cx="1752600" cy="1219200"/>
            </a:xfrm>
            <a:prstGeom prst="cloud">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TT"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 name="TextBox 39"/>
            <p:cNvSpPr txBox="1"/>
            <p:nvPr/>
          </p:nvSpPr>
          <p:spPr>
            <a:xfrm>
              <a:off x="7010400" y="3048000"/>
              <a:ext cx="1066800" cy="381000"/>
            </a:xfrm>
            <a:prstGeom prst="rect">
              <a:avLst/>
            </a:prstGeom>
            <a:noFill/>
          </p:spPr>
          <p:txBody>
            <a:bodyPr wrap="square" rtlCol="0">
              <a:spAutoFit/>
            </a:bodyPr>
            <a:lstStyle/>
            <a:p>
              <a:r>
                <a:rPr lang="en-US" dirty="0" smtClean="0">
                  <a:solidFill>
                    <a:schemeClr val="bg1"/>
                  </a:solidFill>
                </a:rPr>
                <a:t>Internet</a:t>
              </a:r>
              <a:endParaRPr lang="en-TT" dirty="0">
                <a:solidFill>
                  <a:schemeClr val="bg1"/>
                </a:solidFill>
              </a:endParaRPr>
            </a:p>
          </p:txBody>
        </p:sp>
      </p:grpSp>
      <p:cxnSp>
        <p:nvCxnSpPr>
          <p:cNvPr id="45" name="Straight Connector 44"/>
          <p:cNvCxnSpPr/>
          <p:nvPr/>
        </p:nvCxnSpPr>
        <p:spPr>
          <a:xfrm>
            <a:off x="7539996" y="3297470"/>
            <a:ext cx="0" cy="21472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547861" y="5442985"/>
            <a:ext cx="2838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547861" y="4604591"/>
            <a:ext cx="2838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539996" y="3867243"/>
            <a:ext cx="283877" cy="0"/>
          </a:xfrm>
          <a:prstGeom prst="line">
            <a:avLst/>
          </a:prstGeom>
        </p:spPr>
        <p:style>
          <a:lnRef idx="1">
            <a:schemeClr val="accent1"/>
          </a:lnRef>
          <a:fillRef idx="0">
            <a:schemeClr val="accent1"/>
          </a:fillRef>
          <a:effectRef idx="0">
            <a:schemeClr val="accent1"/>
          </a:effectRef>
          <a:fontRef idx="minor">
            <a:schemeClr val="tx1"/>
          </a:fontRef>
        </p:style>
      </p:cxnSp>
      <p:pic>
        <p:nvPicPr>
          <p:cNvPr id="1034" name="Picture 10" descr="http://www.pd4pic.com/images/computer-linux-server-mail-network-symbol-cartoo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622"/>
          <a:stretch/>
        </p:blipFill>
        <p:spPr bwMode="auto">
          <a:xfrm>
            <a:off x="7823873" y="3506689"/>
            <a:ext cx="381000" cy="74618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www.pd4pic.com/images/computer-linux-server-mail-network-symbol-cartoo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622"/>
          <a:stretch/>
        </p:blipFill>
        <p:spPr bwMode="auto">
          <a:xfrm>
            <a:off x="7831738" y="4267200"/>
            <a:ext cx="381000" cy="74618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http://www.pd4pic.com/images/computer-linux-server-mail-network-symbol-cartoo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622"/>
          <a:stretch/>
        </p:blipFill>
        <p:spPr bwMode="auto">
          <a:xfrm>
            <a:off x="7848600" y="5045015"/>
            <a:ext cx="381000" cy="746185"/>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8234873" y="3713354"/>
            <a:ext cx="604327" cy="307777"/>
          </a:xfrm>
          <a:prstGeom prst="rect">
            <a:avLst/>
          </a:prstGeom>
          <a:noFill/>
        </p:spPr>
        <p:txBody>
          <a:bodyPr wrap="square" rtlCol="0">
            <a:spAutoFit/>
          </a:bodyPr>
          <a:lstStyle/>
          <a:p>
            <a:pPr algn="ctr"/>
            <a:r>
              <a:rPr lang="en-US" sz="1400" dirty="0" smtClean="0"/>
              <a:t>NIST</a:t>
            </a:r>
            <a:endParaRPr lang="en-TT" sz="1400" dirty="0"/>
          </a:p>
        </p:txBody>
      </p:sp>
      <p:sp>
        <p:nvSpPr>
          <p:cNvPr id="65" name="TextBox 64"/>
          <p:cNvSpPr txBox="1"/>
          <p:nvPr/>
        </p:nvSpPr>
        <p:spPr>
          <a:xfrm>
            <a:off x="8254164" y="4486403"/>
            <a:ext cx="604327" cy="307777"/>
          </a:xfrm>
          <a:prstGeom prst="rect">
            <a:avLst/>
          </a:prstGeom>
          <a:noFill/>
        </p:spPr>
        <p:txBody>
          <a:bodyPr wrap="square" rtlCol="0">
            <a:spAutoFit/>
          </a:bodyPr>
          <a:lstStyle/>
          <a:p>
            <a:pPr algn="ctr"/>
            <a:r>
              <a:rPr lang="en-US" sz="1400" dirty="0" smtClean="0"/>
              <a:t>NRC</a:t>
            </a:r>
            <a:endParaRPr lang="en-TT" sz="1400" dirty="0"/>
          </a:p>
        </p:txBody>
      </p:sp>
      <p:sp>
        <p:nvSpPr>
          <p:cNvPr id="66" name="TextBox 65"/>
          <p:cNvSpPr txBox="1"/>
          <p:nvPr/>
        </p:nvSpPr>
        <p:spPr>
          <a:xfrm>
            <a:off x="8254164" y="5289096"/>
            <a:ext cx="737436" cy="307777"/>
          </a:xfrm>
          <a:prstGeom prst="rect">
            <a:avLst/>
          </a:prstGeom>
          <a:noFill/>
        </p:spPr>
        <p:txBody>
          <a:bodyPr wrap="square" rtlCol="0">
            <a:spAutoFit/>
          </a:bodyPr>
          <a:lstStyle/>
          <a:p>
            <a:pPr algn="ctr"/>
            <a:r>
              <a:rPr lang="en-US" sz="1400" dirty="0" smtClean="0"/>
              <a:t>CENAM</a:t>
            </a:r>
            <a:endParaRPr lang="en-TT" sz="1400" dirty="0"/>
          </a:p>
        </p:txBody>
      </p:sp>
      <p:sp>
        <p:nvSpPr>
          <p:cNvPr id="74" name="TextBox 73"/>
          <p:cNvSpPr txBox="1"/>
          <p:nvPr/>
        </p:nvSpPr>
        <p:spPr>
          <a:xfrm>
            <a:off x="7315200" y="5867400"/>
            <a:ext cx="1524000" cy="523220"/>
          </a:xfrm>
          <a:prstGeom prst="rect">
            <a:avLst/>
          </a:prstGeom>
          <a:noFill/>
        </p:spPr>
        <p:txBody>
          <a:bodyPr wrap="square" rtlCol="0">
            <a:spAutoFit/>
          </a:bodyPr>
          <a:lstStyle/>
          <a:p>
            <a:pPr algn="ctr"/>
            <a:r>
              <a:rPr lang="en-US" sz="1400" b="1" dirty="0" smtClean="0">
                <a:effectLst>
                  <a:outerShdw blurRad="38100" dist="38100" dir="2700000" algn="tl">
                    <a:srgbClr val="000000">
                      <a:alpha val="43137"/>
                    </a:srgbClr>
                  </a:outerShdw>
                </a:effectLst>
              </a:rPr>
              <a:t>SIM TIME NETWORK</a:t>
            </a:r>
            <a:endParaRPr lang="en-TT" sz="1400" b="1" dirty="0">
              <a:effectLst>
                <a:outerShdw blurRad="38100" dist="38100" dir="2700000" algn="tl">
                  <a:srgbClr val="000000">
                    <a:alpha val="43137"/>
                  </a:srgbClr>
                </a:outerShdw>
              </a:effectLst>
            </a:endParaRPr>
          </a:p>
        </p:txBody>
      </p:sp>
      <p:sp>
        <p:nvSpPr>
          <p:cNvPr id="75" name="TextBox 74"/>
          <p:cNvSpPr txBox="1"/>
          <p:nvPr/>
        </p:nvSpPr>
        <p:spPr>
          <a:xfrm>
            <a:off x="533400" y="1155393"/>
            <a:ext cx="1524000" cy="307777"/>
          </a:xfrm>
          <a:prstGeom prst="rect">
            <a:avLst/>
          </a:prstGeom>
          <a:noFill/>
        </p:spPr>
        <p:txBody>
          <a:bodyPr wrap="square" rtlCol="0">
            <a:spAutoFit/>
          </a:bodyPr>
          <a:lstStyle/>
          <a:p>
            <a:pPr algn="ctr"/>
            <a:r>
              <a:rPr lang="en-US" sz="1400" dirty="0" smtClean="0"/>
              <a:t>GPS Antenna</a:t>
            </a:r>
            <a:endParaRPr lang="en-TT" sz="1400" dirty="0"/>
          </a:p>
        </p:txBody>
      </p:sp>
      <p:sp>
        <p:nvSpPr>
          <p:cNvPr id="76" name="TextBox 75"/>
          <p:cNvSpPr txBox="1"/>
          <p:nvPr/>
        </p:nvSpPr>
        <p:spPr>
          <a:xfrm>
            <a:off x="3947797" y="1200839"/>
            <a:ext cx="2362200" cy="307777"/>
          </a:xfrm>
          <a:prstGeom prst="rect">
            <a:avLst/>
          </a:prstGeom>
          <a:noFill/>
        </p:spPr>
        <p:txBody>
          <a:bodyPr wrap="square" rtlCol="0">
            <a:spAutoFit/>
          </a:bodyPr>
          <a:lstStyle/>
          <a:p>
            <a:pPr algn="ctr"/>
            <a:r>
              <a:rPr lang="en-US" sz="1400" dirty="0" smtClean="0"/>
              <a:t>SIM Common-View System</a:t>
            </a:r>
            <a:endParaRPr lang="en-TT" sz="1400" dirty="0"/>
          </a:p>
        </p:txBody>
      </p:sp>
      <p:grpSp>
        <p:nvGrpSpPr>
          <p:cNvPr id="77" name="Group 76"/>
          <p:cNvGrpSpPr/>
          <p:nvPr/>
        </p:nvGrpSpPr>
        <p:grpSpPr>
          <a:xfrm>
            <a:off x="0" y="6477000"/>
            <a:ext cx="9067800" cy="381000"/>
            <a:chOff x="0" y="6477000"/>
            <a:chExt cx="9067800" cy="381000"/>
          </a:xfrm>
        </p:grpSpPr>
        <p:pic>
          <p:nvPicPr>
            <p:cNvPr id="78" name="Picture 11" descr="sim_logo_20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80" name="TextBox 79"/>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11</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9568213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SU Data\Calibration Services Unit\Calibration Units\Time\SIM Time Network\TTBS 2015 Presentation\SIM Time Network Comparisons via GPS Common-View_20150129000752.png"/>
          <p:cNvPicPr>
            <a:picLocks noChangeAspect="1" noChangeArrowheads="1"/>
          </p:cNvPicPr>
          <p:nvPr/>
        </p:nvPicPr>
        <p:blipFill rotWithShape="1">
          <a:blip r:embed="rId2">
            <a:extLst>
              <a:ext uri="{28A0092B-C50C-407E-A947-70E740481C1C}">
                <a14:useLocalDpi xmlns:a14="http://schemas.microsoft.com/office/drawing/2010/main" val="0"/>
              </a:ext>
            </a:extLst>
          </a:blip>
          <a:srcRect b="4005"/>
          <a:stretch/>
        </p:blipFill>
        <p:spPr bwMode="auto">
          <a:xfrm>
            <a:off x="0" y="0"/>
            <a:ext cx="9143999"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562600" y="457200"/>
            <a:ext cx="457200" cy="5638800"/>
          </a:xfrm>
          <a:prstGeom prst="rect">
            <a:avLst/>
          </a:prstGeom>
          <a:solidFill>
            <a:schemeClr val="tx2">
              <a:lumMod val="75000"/>
              <a:alpha val="33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TT"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4"/>
          <p:cNvGrpSpPr/>
          <p:nvPr/>
        </p:nvGrpSpPr>
        <p:grpSpPr>
          <a:xfrm>
            <a:off x="0" y="6477000"/>
            <a:ext cx="9067800" cy="381000"/>
            <a:chOff x="0" y="6477000"/>
            <a:chExt cx="9067800" cy="381000"/>
          </a:xfrm>
        </p:grpSpPr>
        <p:pic>
          <p:nvPicPr>
            <p:cNvPr id="6"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8" name="TextBox 7"/>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12</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566528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4" y="228600"/>
            <a:ext cx="8531225" cy="1523494"/>
          </a:xfrm>
        </p:spPr>
        <p:txBody>
          <a:bodyPr/>
          <a:lstStyle/>
          <a:p>
            <a:pPr algn="ctr"/>
            <a:r>
              <a:rPr lang="en-US" dirty="0" smtClean="0"/>
              <a:t>Dissemination of Time </a:t>
            </a:r>
            <a:br>
              <a:rPr lang="en-US" dirty="0" smtClean="0"/>
            </a:br>
            <a:r>
              <a:rPr lang="en-US" dirty="0" smtClean="0"/>
              <a:t>(via NTP on TTBS LAN)</a:t>
            </a:r>
            <a:endParaRPr lang="en-TT" dirty="0"/>
          </a:p>
        </p:txBody>
      </p:sp>
      <p:pic>
        <p:nvPicPr>
          <p:cNvPr id="3" name="Picture 2"/>
          <p:cNvPicPr/>
          <p:nvPr/>
        </p:nvPicPr>
        <p:blipFill rotWithShape="1">
          <a:blip r:embed="rId2"/>
          <a:srcRect l="11611" t="26319" r="42526" b="43493"/>
          <a:stretch/>
        </p:blipFill>
        <p:spPr bwMode="auto">
          <a:xfrm>
            <a:off x="691587" y="2362200"/>
            <a:ext cx="4986020" cy="1845945"/>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3"/>
          <a:srcRect l="24383" t="44122" r="22932" b="21045"/>
          <a:stretch/>
        </p:blipFill>
        <p:spPr bwMode="auto">
          <a:xfrm>
            <a:off x="685800" y="4356100"/>
            <a:ext cx="4986020" cy="1854200"/>
          </a:xfrm>
          <a:prstGeom prst="rect">
            <a:avLst/>
          </a:prstGeom>
          <a:ln>
            <a:noFill/>
          </a:ln>
          <a:extLst>
            <a:ext uri="{53640926-AAD7-44D8-BBD7-CCE9431645EC}">
              <a14:shadowObscured xmlns:a14="http://schemas.microsoft.com/office/drawing/2010/main"/>
            </a:ext>
          </a:extLst>
        </p:spPr>
      </p:pic>
      <p:pic>
        <p:nvPicPr>
          <p:cNvPr id="5122" name="Picture 2" descr="https://encrypted-tbn0.gstatic.com/images?q=tbn:ANd9GcR0hZGosoj_dwWjkbitSw-spVeQfocgBzOxO4d2VZLxvPhER2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62200"/>
            <a:ext cx="2552700" cy="179070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PEBUUEBIUFhQXFRUUFRQVFBYVFBYWFxYXFxQVFBUYISgiGRwlHBYXITEiJSkrLi4uFyAzODMsNygtLisBCgoKDg0OGhAQGywkHyQtLCwsLCwsLCwsLCwsLSwsLCwsLCwsLCwsLCwsLCwsLCwsLCwsLCwsLCwsLCwsLCwsLP/AABEIANEA8QMBEQACEQEDEQH/xAAcAAABBQEBAQAAAAAAAAAAAAAAAgMEBQYBBwj/xABNEAACAAMDBQkLCQYGAwEAAAABAgADEQQSIQUTMVLRBhQiMkFRcZGTFjM0QlRhgZKxstIHFRcjU3OCo8FiobPC4fAkcoOUotM1Q1Vk/8QAGgEBAAMBAQEAAAAAAAAAAAAAAAECBAMFBv/EADoRAAIBAgMFBQcCBgIDAQAAAAABAgMRBBITBTFRUpEUITRBcRUyM1NhocEi8EJDgbHR4WLxBkSSJP/aAAwDAQACEQMRAD8AqpM+1W95k7GY17hYqaFrzKiKTXQrUA1Y+3joYWMab7j5+pGpVk5LvGBappBKgkKt5qKMFqBeOGipA9MaHpx3veZ4xk9wz84TP7UbItlja/kTZ2t3nDlCZ/ajZDLBDK9/eTJS2hpolBRnCFIQmWpIZQy0rzqQaRxdWioZ7937RdUZt5SPNtM1aE3SGFQVuMCKkVqteUGLQnSluIlTlHeNnKMzn/4jZHRQgVcWS7ctpkUzqXalgOIwqtLy1WtCKjA88cadWhVvld7F5UZw75XIvzhM/XijZHbLApldrd5z5xmc/wDxGjn0QywGV38x+dOnpx1u4haEKGqVDjg6eKQa05Y5xlSk7JltOS7+8Y+cZnP/AMRsjooRZWz8w+cpnOOobInTiLMPnF+cdQ2Q04izD5xfnHUNkRpxFmHzi/OOobIacRZh84vzjqGyGnEWYfOL846hsidOIsznzjM5x1DZDJEWYfOMznHqrshkiLMPnGZzj1V2QyRFmHzjM5x6q7IZIizD5xmc49VdkMkRZh84zOcdS7IZIizD5xmc49VdkMkeAszW5NsEt5KO7gEyxMdnYIqggEAAKSeMBhHlVa81JqK87JJG6GHi4psRNyeDaMyapdKlmVlcMpxwqopUEEH90UqYt06Orv7m+G4tTwkalRQfFImTshqKFUcqVZw2cULdXjXmu0BHMecR89L/AMgxS71FHvexMM+5ydxfye5QaVlMyb7Zl7K04IxrdcTFTDRp4XJzc2O3EVu1YKGIcbSvZmV4ZYatKmn3HrEuYDojyS4uAPnfc7loWVCLqs2cSapL0CtLWaq3lpwh9ZWlRxdMfcYzCqvJWlbeuv8A0eDGu6bfdctTupUIqrLUBZebAzoukXpDYrdxFZBwJPfGxjH7M723Pzv/AH/yW7ba36CLN3Qq1r3wVBIQqqmYpKnhUYNdpUXsKhvTHeOAy0NHP53/AH3lJYpupnyknuux4i3c7nQpm1AJnzJxpwRj9YFr+yOiOPstt3c/JL7W4nTtndZQIAyyN+LaaAlRLAVplSc3JWUCz0GJu1OHLGmGCUcO6Gb+v9bnOdduqpJD9g3TGRZ0kpTgSml3hNKk1WeFNKYXTOBH3Y9HCrs1TqOeffb7W/wdI4xqNnEMt7oxapWbICAzC5o4I4zsKgrW9w6VqMAMDF8Ls/RqZ89/36lauJzwyqIm07pGdppBVBMWaqqjBbhmshd7wFWaiAY9GEIbOhGK/V33V/6eRDxc293dYsk3ZJeZyoBCoEQTOMc8sxlZrvBlgCgWmiorjGWpsuXdGM7/AI+vqd4YtPfEgWvdMXWi0Q5gyKrMAAvZkMyAKCopJ4tTxzojRDZqi7ud1dPpf/JyeMbXukiz7sLju10G+Q3fcVIlSpfAJUgVzVTUHjEcsUlsq9rTXdf+/qSsa0u+JW5YywLUsoNQZtStb4Na08UAKoFOQVNfNGzB4Ts7d5XucK9ZzS7isomsOsRuujP3hwNYdYibxF5fUOBrDrELxF5BwNYdYheIvIOBrDrELxF5BwNYdYiLofqOcDWHWIm6H6g4GsOsQzIfqDgaw6xDMh+oOBrDrEMyH6g4GsOsQzIfqDgaw6xDMh+oOBrDrEMyJWY0eT8oohkm9LZUWXgZkoGqqAQVdhyjojx6q99ebbN9NvKJseUQs5pk6clXwvZ5HJY1xYqTQecxwxlJVcO6dJbk11R3wlTTrqc35otBugTM5r6gyyOGN8yas+FHvXuCQQKDpj4uWzsbly6TsfVrF4PPn1e/8GZXKwkWyU6MrESM0xQhhUuXoGGBwpoj6Ds9ShsuMKis81zxsRXjWxk5Qd0eyblcoGagJjyiTSVgDD7jpCfN9nOaRmIbSqVwdySWI5AI07Wr1Y4ieS79DlhYRlTWaxcLZqiosssjn+rp10jy+2Yrll1/2a9GlxXQ6bJTTZZfn73siO24rll1/wBkaNLijj2cLxrLKFdFc2K9GEO2Yrll1/2NGjxQref/AOSX+Xsie24rdll1/wBjRpcUKl2RTUGzKCNICSz5xjGinXrTXe2v6nOUIJ91mL3gnk47OXF9SrzPqVyx4BvBfJx2cuJ1KvM+oyxvuDeCeTr2cuIdSrzPqMsfNCd6S60zC3tXNpUjn/dE6lXmZFo8BW8V8nXs5cNSrzMm0eAbxXydezlw1K3MxljwDeK+Tjs5cNSrzPqMseAbwXydezlw1KvM+oyx4HGsSDTIUDnMuXT90RqVeZ9RlhwO7ylfZS+zXZFderzPqTkhwDeUr7KX2a7Ia9XmfUZIcA3lK+yl+ouyGvU5n1GSHAN5SvspfZrshr1eZ9RkhwDeUr7KX2a7Ia9XmfUacOAbylfZS+zXZDXq8z6jThwDeUr7KX2a7Ia9XmfUacOAbylfZS+zXZDXq8z6jThwDeUr7KX2a7Ia9XmfUacOAbylfZS+zXZDXq8zGnDgG8pX2Uv1F2Q16vMxkjwDeUr7KX2a7Ia9XmYyR4BvKV9lL7NdkNerzMnLHgjy75XJKpa7HcVVrLm1uqBXhpppG2E5Swsszb71+TnlSl3I3O4jvQ6IyFzYQBidylnM3JkiWDQvLnpXmvCcK09Ma9o+Kmjjh/holWvcxOmLdWestDUtKl3llCqqt1VGkG6DyUJYjTGQ7Es5Cmsk9Xnl846squzFVCvfuDVFKJUVOFdOEAOT8hNMkykd0MyWJgEwpjwpbopXlWl5Tp8WAIj7m7RRQLbMAF29R3qxCqK1YmnCvtTlqByQBY5Wl5wTFDFTflHCY0s0BUtwlIPFrEO4KZltyq1yelbzAAmWwCGtCK4l9FKmlTjhAEm0ieyyeFWYstizrNCKZt2iCZLDUK1xNA2IporAEabv6612eoJagBzLMsrgkEaAZukGpuwBcSZ/1yX2UtmgGIIpe8anpgQU9nkWoKgzxCq6krnUZrqhCeG1SxLGZW8SLtKUNIEi7ILaRSdaVHFxTMqa1YvSobDigeY44iAFZN33nke0zlKgvVEMtV4QF2oqSyinmapNMKxIBrNaFmDNTrssvNL1mh2oWrLC5y9QU5BSIAvJ8y0gPvuZLIObuqtwAG8K0INT56gY6MIAtjMXWHWI42LHM4usOsQFwzi6w6xCwDOLrDrELAM4usOsQAZxdYdYgAzi6w6xABnF1h1iADODWHWIAM4usOsQAZxdYdYhYBnF1h1iFgGcHOOsQB5b8sPhli+7m++kehS8LL1X5Ob942u4jvQ6IzFjYQBkdwfgVj/1PbNjXtHxczjh/hI1kyaFrzgVoP15oyedjsUzbo1SXemIQ10NdU3hRlvJVqClagaMCY0LDSbsjlqJE6x5TWazKFcFQK1U084BGBIOBp++Ocqbirl4yzEvODmPqtsihYS10nFa9KE/pEATdTU/LOyAO3E1PyzsgAuJqflnZABdTU/LOyAsFxNT8s7ICxy6mp+WdkAduJqDszsgAuJqfl/0gDqy0IwVfVAgCJbpwlqrJKVquiY8DjGgIN01xIi9OOfuKydu8grl6z3QTLONKASwbxJIAX0hhjTinRhXr2ad2kVVRFrLzbKGCYMAw+rOgio5MI4NWZdCrian5Z2RBJ24mp+WdkAcupqDszsgDtxNT8s7IALqan5Z2QAXU1PyzsgAuJqflnZABdTU/LOyAOEINKDs/wCkAMZUlKJLEKBxcQBrCIe4Hk/yw+GWL7ub76RqpeFl6r8lX7xtdxHeh0RmLGwgDI7g/ArH/qe2bGvaPi5+pxw3wkasCpboHsMZPM7GXlZWyXJ4Gek8FjRXYtcYYG6GrdPRzQljE33yNUNl4hrNGm7P6EiTupybLJKWiQpIANKDACijRyCObxEH3ORdbLxa/lvoPd2lg8rletEa1PiT7Mxfy30Du0sHlcr1oa9PiPZmL+W+gd2dh8rletDXp8SfZmL+W+gd2lg8rletDXp8SPZmL+W+gd2lh8rletDXp8R7Mxfy30DuzsHlcr1oa9PiPZmL+W+gd2dg8rletDWp8R7Mxfy5dA7s7B5XK9aGvT4j2Zi/ly6B3aWDyuV60NanxHszF/LfQ53Z2HyuV60NenxHszF/LfQt7POWYpdDVWowI0EFRQiOidzFKLi8r3oJ1lWaihr1BQ8FmU1GjFSItFtbirVwNglEXTLQilKFQcMdp6zFs8uJGVD6igoNEVLHYAIAIAIAIAIAIAIATM4p6D7Ihgi5U7w34feWIe4HkvyxeGWL7ub76RrpeFl6r8lX7xtdxHeh0RlLGwgDI7g/ArH/AKntmxr2j4ufqccP8JGrXjN6PZGQ7HjGSg5M66llYb4nCs6Ssx8OFUE6RUqtByt54bPw9OopOd9/0PX21iq9GdJQlZZI+b4Ds6dOQVey2FRQtVpEoCgAqceSpA6THpdgw/F9F/g8T2li+b7sbyhb2kvdNnsRFTQizS6Ghoeg15ItDZtCXm/t/gq9qYlfxPqyK2XCB4NY/wDapFpbKpKLd39hHauJbSzPqzfZUkWORdzlmkiqggiQpBa6DcGHGNcBy0jBSoQtuNMsZXW6b6stci5Js7Ane0kYKaZpByvpFMDHOrShF7i0cXXe+b6sZtmSrMig7zs8xmmstCqqx4R4gumpoPMAASSI5OMeBftdfnfUqrPMssxroyfZgaSySboFJy3pJrc5uNzcl6GWPAdrr876l9kvINlmyUd7FZ1LC9dCKwoeKQSoOIodA0wyx4DtdfnfVkvuYsfkkjsl2Qyx4DtdfnfVkK3ZEs0plMuzSRUNWktOdfNHSnShJ96KSxdfnfUzOWrP/g7SZkiShEqYVKBThdJFTdFCPNE4qhTjRk0jVszF15YumnJ2b4mw3M+Byvuk/hrHCk/0o44z48/V/wBy0l6B0D2R0RmFRICIAxbLYskAvWhZUFFLG87BVwA5zpiSG7CxeOmgwNaYmvIQf6RBImdIvKwDspKlbykXhUcYVFL3oiUVaurBKkXVC33JAUXmILG6AKnClTTHDlMQWF415Dj0UFP3mvREgbsdrWcpZK0DMuIK4oxVsD5wcYEJ3Q/AkIATM4p6D7Ihgi5U7w34feWIe4HkvyxeGWL7ub76RrpeFl6r8lX7xtdxHeh0RlLGwgDI7g/ArH0TPbNjXtHxc/U44b4SNWvGPo9kYztuPI5G520I8wtY7YSZ0x1aVOkotGODAMpNaAY15BHHD16tDMlHez3cbRwuMySlWStFK1mSXyTPJBNjygaAgf4izUAOkUzfLGhY+uv4TF7Kwfz10YzNyBNfjWG3nScbTZzpxPicpxiy2liFuiHsnBv+eujGzuZf/wCfbv8AcWf/AK4S2jiZKziFsnBr+fHozSzMoWttOTJ/J/7JR4oAB6cI5QxdSKtkOj2dhX/PXRj1ky1bJVaZLnGoGmbL5Cx/WKTxFST9wmOz8Kv/AGF0Zxsr2lwBMyO70cut95TXWJJqtdBx0xV1anKT2DC/PXRgMqTxSmRDhfpjJwv8emHjcvPEatTlHYML89dGShumtv8A8qb2suGrU5R2DC/PXRne6a2//Km9rLhq1OUdhwvz10ZGteXLbMpXJc4UB0TZfLTZF4V6kf4CHs/Cv+eujKS1SLSZE6VKyZOTOq4rnJZALCnUK4AaImriKtSDjkO2EwmEoV41ddOzXkze5BktLsstHFGWWisDpBEtQQYmmmopM8vFSUq0pLc2yxl6B0CLo4HYkCWbkFca482GkxABUp0mlTz054IDVqtIl3S2AZgleYtgtek4dJESirlYfgWCACIAlk5RgcBWgJoDWnt64A6pryEadPTpgDsSDkzQeg+yIYIuU+8N+H3liHuB5L8sXhli+7m++ka6XhZeq/JV+8bXcR3odEZSxsIAyO4PwKydEz2zY17R8XM44f4SNWvGb0frGM7GQtu6ies6YiJLIV2UcFyaKaVNGjXSwueGa5ynUs7WI/dhaNWT6r/FHXsL5iut9Dp3XWnUleo/Lo8aHYv+Q1voC7r7QdCSj0K/xQeAa/iGt9AbddaBgUlA/wCR/iiewPmGt9AG660akr1H+LzxHYf+ROt9DndfaNWT6r/FE9gfMRrfQU+620rpSUOlHH80QsDf+Ia30Bd1tpOhJR6Ec/zQeBt/ENb6Ce7C0asn1W+KJWAfMNb6HTuttNK3JVOe49PeiOw/8hrfQvNy+V5lqzmcCC7dpdBGmta1J5oz16Gk7HSE8xcjxun+URnLi5egdA9kSgDMAKnR1xII9hRwtZ1y+S1SgIW7eOb041u0r56wZWN8vfvJMCxFypZM/JeXWl5SARgQ2lWHQQDArOOZWIu5rKm+rOrtxxWXNGrMTBx14+mJasylGeeN3vLSIOoQAQBGtwcLelXA1VqXBIzYargXcSbtaecwRWV+6xJgWOTNB6D7IhgiZT7y34feWIe4Hk3yxeGWL7ub76RrpeFl6r8lX7xtdxHeh0RlLGwgDI7hPArJ0TPbNjXtDxczhhvhI1a8ZvR+sY/M7mFm5MnPPnOkpnQzZowZADR8a3uTCPRw9WEadmzhUg2yN3PWn7FvWTbGntNPic9OQ++SLUUu5hqUUcZPFp5/McPOYqq1JPeMjGUyBaQQcw2Brxk2xZ4mm/MacgfIFpJJzDYmvGTbBYmmvMZJD1nyRakFN7k41xKYfv5wp9EVlXpt+8TklwGDuftP2LdabYt2mnbeRpyFTchWljXMNoA4ycgA5/NELEU15jTZ2XkS1KCBIONOWWdFeQnzweIpN7xkY33P2n7FutNsW7TT4jIx18h2kqBmGqOUsnUMdHTFe0U77xpyL/cfk+ZIzudQreuUqQa0vV0HziMWLqRm1lZ2pRcS/HjdP8ojIdRSaB0CAONWo089RSmHIev90ALgAgAgDGpaN45XZDhJtgDqeQThwT10/wCQjrbNC/AwqWlXyvdL+5so5G4IAIAIARK0Y1wwqaVPnwgDszQeg+yDBFyn3lvw+8sQ9wPJvli8MsX3c330jXS8LL1X5Kv3ja7iO9DojKWNhAGR3CeBWTome2bGvaPi5nDDfCRql4x9H6xjO5HyLxJn38/+K0EgWESAhYBABABABEAgWZpm+Zwa9m7soyybt2tHzgWmOrWvPhEgVldmEl7iuzUwEsgPpAwJ0e2mjGAHLAGzSXyxa4t4sArE0xLAaDAES2ibviVczlzG/S7m7tG041vVu8h81MYAsWiFvAyPG6f5RAC00DoHsiQMTJpE1FCMQVargi6lKUBWtSTyUHIYkrd5rEiILBABAGR+UnJrTrMkyWDnJUxWBAJIBNCcOQYNX9mOlOVmY8ZScopx3ot9y+WBbLMj/wDsCjOD9rRUeY0JEUkrGijPPH6lvEHQIAIAYkzSZkxSjAC6Q5IKsSMQo0ilB1xJWLbdh6ZoPQfZFWWIuU+8t+H3lg9wPJvli8MsX3c330jXS8LL1X5Kv3ja7iO9DojKWNhAGQ3C+BWTome2bGvaPi5nDD/CRq14zej9YxncgWGfm5M57rNdm2g3UBZmpMbBQNJggSsjW7fNnlTSpW+ivdNaio0YgH90SBiflNktSSiouMBR72JYiYbt0YjBK1OBx5oAs64QBXZCyqLXLvhSuPFOkAgMteSpUg4QAvK1saUq5sKzM6oFLEVLc1AdGJPmBMAThAFXY8q5y0zJNygStGrWt25XDk74OrqAlZTtJlSmdVvEUw81QC2GJoKmgBOGEAGTLXn5MuZdK30V7pBBFRWhBoeuAKvK26AyGmAIpuFdL0qDKeaa4YH6sgDlqIAu2PsiPMDQ8bp/lEAKTQOgeyJQONgwPBxwqdPmA5/6RA3i4kBABACJy1VgOUEU6RAHnkiS2TDZrVKUmyvJRLSKklScS5HIAxOPSOUR0Vmu8w1L0aimt3meiI4YAqQQQCCMQQdBEc9xtW4VAkIAblcpF3E1quNeQEnnpACpmg9B9kQwRcp95b8PvLB7geT/ACxeGWL7ub76RrpeFl6r8lX7xtdxHeh0RlLGwgDIbhfArJ0TPbNjXtHxczhh/hI1S8ZvR+sZDuQcn2lZUti5oDaZiDAnhPOKqMOckCIQLCyz1dTm9CsyaKUKMVYUPMQYkGPyvu2Ei0tL3mWZbyo+clKWpQEJXEVOFOWkejR2dqU1POujMssTlllsa/fIErONgoS+eWgpeOjThHnyVm0aU7q4xZLbKLmXLwa7nKXCoIalWBpQ6RXpiCRy0WyWjhXYBrjTRUGgVCqs1dHjgemAHrPPExFdDVWUMpxFQwqDQ+YwBAkZXkNNCoSXe8KrLb/1u8s32pgAyOMeaAJlrnooUTKUdrgBFQSQTQ+gHThAHLFa0nIHlmqGtGpQGmFRzjmPLAEO3W+RLzhdSbhTOXZTORheQm6DWgGnkgCxYxHmSMjxv78UQIFy9A6BAAwqMMDyGlYAasdrSct+WarVlrQjFWKtp84MS+4iLurj0CQgDoiAVmRZYNmEtgCFM2SQcQwlzHl1I892vpiUyGrqzOZGsbWYGTUtKGMljiyryy2PLd5DzYcmMt3KU4OHd5FpEHTeR7ballLedroJVAaFuE5CrgPORBESlbuHwKQJEzNB6D7IhkkbKXeW/D7ywe4Hk/yxeGWL7ub76RqpeFl6r8lH7xtdxHeh0RmLGwgDIbhfArJ0TPbNjXtHxczhh/hI1S8Y+j9Yxmgr7JZBOlMpLClqdwVIBrLnl1rUHCqiCILCyWUSgwDMbzu/CpgWNSBQDD+6xIMtlbcOLROeYZoF+/hmiSL9L3CDg8lOTAkR6FHaEqUFFLcZp4dSlmNUbMDKzZJoUuVGB4tKjzxgk7ts0JWRHsuS1lzA95ywliULxBAXg10AYm6D10pU1gkVa8mpOcNMF4BGllCAUKuUY3lIxNUWnRADtisqyZaS5YoiKqKPMoAHsgCHKyIishvObjzJgBI40x2c1IFaBmNAKaaGtIAl22yCaFDFhddX4JAqRXA1GjGAGsk5LSyoUlVuk1xP7KqBgBgFVR6McamAB8mKXZyWN5pbFai7WVxKCnPjp0gQBLeI8wMjxv78UQApNA6BAkVAgQRQ15PGxPIOQQFhQNcefGAOwAQJIOSsBNHNPm4c143/AN96v4oEE6AOMwGnzDrNBAkSo5Tp0YE0oCaenGBFhcAJmaD0H2QBGyl3lvw+8sQ9wPJ/li8MsX3c330jXS8LL1X5Kv3ja7iO9DojMWNhAGQ3C+A2Tome2bGvaPi5nDD/AAkapeMfR+sY/M0FStlabJISlVthmYsVFJdpvtiAeRSKeeCIHdzuS3syzA5BvPeFCTXDFjgKE6aGp52bTEgi5YyC9oM2jBb7y2Rg1SKS7jMUKkAjStDpFagwBc5SlM8l1QIzFSAHrcNdalcIAqMhZEeROvkKFzZWgcuxrmqKSVXgrm2p96QAoGIDuWclvPm3giEZmYgYzGRw7q60NFNUxGgjE1obq0At5AIRQ2kKAaGorTGhwrAGdybkSYk2WzypIus7sUmtVWYU4AKCi00iovHFi2NQLPLthacJYVUYBwzXnKMAOVGCmh8+BpWhFawAZCsDSEcMFF6azhUNVUEKKA0HKCdHjY1NWIFdlHIUyc85lYSrxQq6Ni4XG7NUpz41qeKAKCtQNFMiPMDA8b+/FEAKTQOgQJFQICAGLUHArKu3iyXr5alyov0A8a7Wnn0xJWTfkOZznBGBPmAHOdAiC4q+OcaK6eTn6IENpd4hAi3mFBeIZjUYkhVBJ56BR6BACg/MDpoeTk046ebCAs/IZsYehM27fqw4Ba7cvG5p5aUr54kiN7d5IiCQgDkzQeg+yAI2Uu8t+H3liHuB5P8ALF4ZYvu5vvpGul4WXqvyVfvG13Ed6HRGYsbCAMhuF8BsnRM9s2Ne0fFzOOH+EjUrxj6P1jH5ncp3tDy5JzZYM1qmqCstpgHDmGrhQbq4YnoFQSDBEErc9OnMri0VLB6BipRTh4gKqadNf8xiQV+Ucp2hJrCUkx0ExQRmmU0AYnNNcIIJAWpriSaqKGAL3KM0pKdheqFJFxb7/hXlMAQskNOZ6zHJXNrUGXcBmNjwaqGwUY10luSlABHy/bZyTLsi/USwxGZZkNSRwXCnhilaY0A4rFgIAtMlzHeSjTRRyoLAimPRydQ6BogCksNutTzJRF5pbOah5JlOqAAsZoZRTSLoFDjQ3qGALPdBaJsuWDIvF7wooQvexFQxAN0UriacnCEAJyBaJsyWxnhgbwAvJcJFxC2FBgHLqDyhRp0kCLbLdPSewW+Zd6QO8saXpyq6ggYi4Sb1WAoa3aYgXcyI8wMjxv78UQApNA6BAkVAgYtdslyVvTXVFqBedgoqdAqYhySV2dKdKdR5YK7+hC7o7J5XZ+2TbFNWHE79hxPy5dGHdHZPK7P2ybYakOI7DieSXRjc/LtidWV7TZiGUqwM1MVOBU46IlVYcSHgMQ1bTl0Z2Tl6xIoVLTZlUAAATZYACgBQMeQAD0RGrDiT2HE/Ll0Yvujsnldn7ZNsNWHEdhxPJLow7o7J5XZ+2TbDVhxHYcTyS6MO6OyeV2ftU2w1YcUR2HE/Ll0Y9ZMsWec12VPlO1CbqTFZqDSaAxKqRl3JlKmGrU1ecWl9UTJmg9Bi5xI2Uu8t+H3liHuB5R8sXhli+7m++kbKXhZeq/JR+8bXcR3odEZSxsIAyG4XwGydEz2zY17R8XM44f4SNSuk+j9Yx+Z3GMi8R/v5/wDFaCILCkSApABSAACACkAFIAKQB2AOUgApADcyI8wMDxun+UQJFpoHQIA7AGU+UpA1kQEYG0SAegtQiM+IV49/FHr7Fk4124uzUZf2HLVufybKnSpLSJWcmkhFuJ4qsxJwwHBI85joqVO25GR7SxfzGRLZk3JkpyrWRaBA9/NygpqSAqhiGJqKYCgqKkROjT4Ie0sX8yRIn5AyekvOCyI4ohIRJRID8Ugmit0KSTgBWoho0+CHtLF/MkRFsOSzLeZvVaIwUrm5V7GvCpyYBiQ1GAU1GgFo0+CHtLF/MkOWDJeTZ87NJZBe+trelIAM04Stf2q3l8wxocIaNPgh7SxfzJFnatxtiVGIs0qoUkfVppA6IKjTfkh7SxfzGVVvyPZ0mBUyfZ2WpDNcli6K0FAdPOfN58I1QwdJrcjlLamMX8x9RiwWGVJyzIEmUksNYmYhFCgsZhBNB5gIwzpxhiMsV5Hq9oq19lylUld51v8ARG5maD0H2R3PDI2Ue8t0L7yxD3A8o+WLwyxfdzffSNdLwsvVfko/eNruI70OiMxY2EAZDcN4DZOiZ7Zsa9o+LmccP8JGoXjH0frGNbzucscrNBgDWru/rsWp++AH85ABnIAM5ABnIAM5ABnIAM5ABnIEBnIAM5AkSzVgBoeN0/yiIApNA6BEoCoAyXymTAtjRjoFoksegNUxnxLtHv4o9fYqzYhx4xf9hqb8oVhZlZgxKG8puvgSpWo4PMx64lYqlb/RHsPGcF1Ito3Z5OmEXxMN0cHGdgeRxhg4qaNpFcDDtNL9oew8ZwXUJm7LJzKq/WAKVK3WnIQUBCkFaHxj08sO1Uv2h7DxnBdTk7dhkyYCJku+C5mEOjvVipWpvKdAYgDk5IdppftD2HjOC6jll3b5OlXc2pW4GC0V8AxBYaMa0h2ml+0PYeM4LqSLR8o9kdGWrYgjivyimrDtVJf9D2HjOC6ogWvdPkybMWY8yYWUkqcy+FcebHHEV0GOy2jTStco/wDx/GPel/8ASDJGV5NryzJazszKljeWSylTUOToPmYRmVZVa+aPA2VcHUwuzJQqb3NP7G+fQegxqPAI+UO8t0L7yxD3A8o+WLwyxfdzffSNlLwsvVfko/eNruI70OiMpY2EAZDcL4DZOiZ7Zsa9o+LmccN8JGnNQTQVrTlH6xjO528dU9Y2wAXzqnrG2AC8dU9Y2wAXzqnrG2IAXzqnrG2AC8dU9Y2wAXjqnrG2JAXzqnrG2IAXjqnrG2AC+dU9Y2wAXzqnrG2AC+dU9Y2wBxRprhXZSABCQBVf3jbAHbx1T1jbEg4WOqf+O2IAV/Z93bAm7Cv7Pu7YWF2Ff2fd2wsLsK/s+7thYXYV/Z93bCxF2Ff2fd2wF2Ff2fd2xIuwr+z7u2IDbYMxIPB82kbYAZyj3lvw+8sHuB5R8sXhli+7m++kbKXhZeq/JR+8bXcR3odEZSxsIAyG4XwGydEz2zY17R8XM44b4SNSWHPp0efojGdzsAEQDlYA7ABABAHAwOg9Pm6YAS01QQCwBOgEgE0FTQcuESBTMBpIHSaQB2IBwMK0riKVHKK6KiAOFwDQkVpWhONNFejzwB1TXEGo5xjAHYAIAIAIAIAIAIAIAIAIAIAIAi5S7034feWD3A8p+WLwyxfdzffSNlLwsvVfko/eNruI70OiMpY2EAZDcN4DZOiZ7Zsa9o+LmccN8JFrlDJrzHZkZQWQKGYG9KK1xlEaAa46PTojGdyEMhTiJha1OGdpzLdd7qZwJcVQTSiUfk8YYYQByTudmBpbNPZrjhyrPMIICoqLWuBWkw1AFb2OkwuBU7c87Ti4nFULTGKhpili5rjdYUpUjDTp0wuDtiyLPlpOD2gzGmIFBZmoCOUBaFaDDAmtKnmhcDZ3Pzq+EuKBrv1k1jfukSmYk43CRyUYCpFYAn5FybMkd8nNN4+LMxNWuYgaBirGlML1AaVrAIM3c64DmVPKO85phYcGgMx3QYCppfxrWvOBSJuBqZuYmMb2fIcSwiuDMYhs4jtM4RxLBOKcASKQBKyhkIzpUtKqrKroXvO9A9L1A/GqNY4cmiAGJm5+czV3wVUIAqK8ygZZRSWdIJoxBxJvUxELgYm7mrQalLUVYkEuC95iBdLtU8oJ4IoBWoOELgspORCJs1ma8rymlAMXc0Ygi8GJFBSmGnScYXBDl7m5iMSloKC7KCKt9VW5KuMboIU1YBtHJSFwW+RbE0iVcmTGmGpN5mLHHznz1PpgCdEAIAIAIAIAIAIAIAIAIAIAjZS7034feWD3A8p+WLwyxfdzffSNlLwsvVfko/eNruI70OiMpY2EAY7cU12wWVqE0D1oKnFpo/WNW0fFzOGG+EjQ7+GpM9UbYx3RoDfw1JnqjbC6Ab+GpM9UbYXQDfw1JnqjbC6Ab+GpM9UbYXRAb+GpM9UbYXRIb+GpM9UbYXQDfw1JnqjbC6Ab+GpM9UbYXQDfw1JnqjbC6Ab+GpM9UbYXQDfw1JnqjbEXIDfw1JnqjbE3RIb+GpM9UbYXQDfw1JnqjbC6Ab+GpM9UbYXRAb+GpM9UbYXRIb+GpM9UbYXQDfo1JnqjbC6Ab+GpM9UbYXQDfw1Jnq/1hdEBv4akz1RthdEhv4akz1RthdAN/DUmeqNsLoBv4akz1RthdAN/DUmeqNsLoDVrtF9CoR6mmkADjA4mvmiGyDy/5YvDLF93N/iJGyl4WXqvyVfvG13Ed6HRGYsbCAMluG/8dZ/8rfxHjRtTxUzlhvhIvIwHcIAIAIA7AHIAIAIAIAIBkGW82bMmLLaWglsq8NGcklFetQwpxqeiO8YRyps5uTvZD287T9tI7F/+yJy0/qReX0GJ+dQhXtNlUkFgGlsCVUVYgGZoAB6oZaf1F5fQdSz2htE+znEjCS5xBoR3zSCCIZaf1F5fQ7vO0/bSOxf/ALIZaf1F5CbLNfOTJcwoxQI15FKijXsKEnU015YrUppJNFoy72dsUudNlpMzspQ6q4XMsaBgCATnBXTzCGWJCbaCejyyoe0yFLG6oaUQWPMoMzE4wyxJ7x7eM/7aV2Df9kMsSe8Q1nmhgpnyqsCQMw1SFpep9ZyVHXDLEd4vec77aV2Df9kMsSO8bsc4ugJpevMhoMKrMKEgcgwrTzxzkrSsTF3RMzB1h6v9YWJOGXiBeFTWgpppppjEWAGURpYaacXlOAGmFgdzB5x6v9YWAmZKIBNRhjo/rCwPKfli8MsX3c330jfS8LL1X5KP3ja7iO9DojMWNhAGR3Df+Os/+Vv4jxo2o/8A9UzlhvhIvYwGgIAIAIAIAIAIAIAIAIAp5du3taJ+clziHZGQy5TzAQJaqcVBpipwjZCOeCSdjO3lk2yT3SS/srT/ALad8MToPiupOquH2KnK9plWkTFItSpMVQ4FknFqp3sq1BdodI5aclTVoPiuo1VwLCyZcly0CCXaSFwH+FnDg+KDRcSBhXl0w0HxXUaq4fYe7o5f2Vp/2s74Ydnb811GquA3kyaZs6dNCOqMJSrnEaWSVD3uCwBpwhjHOusqjHgTDvbYvJ2U1lyZaOs0MktEYZmaaMqgHEKQcRyRDVyU0hNptytMDy3mo1243+FnPVaki7VRdYEnHEc4MRlYzIorNkaQin62cWvKQd6T7oUB/qiGqTLZmvMtaGnJyMrGZE7JlnkyJ7Tg04lr9V3vaAOHTkIIFKUFAKKAOSsMrGZF188y+ab2E/4IZWMw3k0EShUEVd3oQQbrTWcVGkYEYRzm/wBRaO4sc+vP+47IXJIduS+cD4tBpAFa1qLprUHnERcCRZVqathUGgQj0V5F83JAEuTMVVArXnNDiTpOjngAnTgVIGkigwMGDyj5YvDLF93N/iJG6l4WXqvyUfvG13Ed6HRGYsbCAMJkuyZTsVnSULPYmEsEXjaZwJqxbRmvPG/ETw1eq6jcu/0OVOMoRUSlyru9tlmaj2KQf8s+YfagjjoYTml9i+aZX/SpafIJfbP8MTo4Tml9hmmH0qWnyCX2z/DDRwnNL7DNMPpUtPkEvtn+GGjhOaX2GaYfSpafIJfbP8MNHCc0vsLzD6VLT5BL7Z/hho4TmkLzD6VLT5BL7Z/hho4TmkLzD6VLT5BL7Z/hho4TmkLzD6VLT5BL7Z/hho4TmkM0w+lS0+QS+2f4YaOE5pC8w+lS0+QS+2f4YaOE5pdCLzD6VLT5BL7Z/hho4Tml0ROaYfSpafIJfbP8MNHCc0uiGaYfSpafIJfbP8ENHCc0uiGaYfSpafIJfbP8MNHCc0uiGaYfSpafIJfbP8MNHCP+KX2IvMPpUtPkEvtX+GGjheaX2JvP6B9Klp8gl9s/ww0cLzS+wvMPpUtPkEvtn+CGlheaX2GaYfSpafIJfbP8MNLC80vsM0w+lS0+QS+2f4YaOF5pfYXn9A+lS0+QS+2f4YjRwnNL7C8w+lS0+QS+2f4YnRwnNIXmH0qWnyCX2z/DDRwnNIXmH0qWnyCX2z/DDRwnNIXmH0qWnyCX2z/DDRwnNIXmH0qWnyCX2z/DDRwnNL7EZpmd3SZfnZUnyHmWcSs2GUBWZq3mU1NQKaItOdGFF06bbu0+8JSzXZ6xuJQiWKjkjGXNfABNl3hAGcylubSaakQBC7j5eqIAO4+XqiADuPl6ogA7j5eqIAO4+XqiADuPl6ogA7j5eqIAO4+XqiADuPl6ogA7j5eqIAO4+XqiADuPl6ogA7j5eqIAO4+XqiADuPl6ogA7j5eqIAO4+XqiADuPl6ogA7j5eqIAO4+XqiADuPl6ogA7j5eqIAO4+XqiADuPl6ogA7j5eqIAO4+XqiAOpuRlg1uiANHk6wiUABAE67AHTACTABABABABABABABABABABABABABABABABABABABABABABABABABABABAHVgAg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TT"/>
          </a:p>
        </p:txBody>
      </p:sp>
      <p:sp>
        <p:nvSpPr>
          <p:cNvPr id="6" name="AutoShape 6" descr="data:image/jpeg;base64,/9j/4AAQSkZJRgABAQAAAQABAAD/2wCEAAkGBxQPEBUUEBIUFhQXFRUUFRQVFBYVFBYWFxYXFxQVFBUYISgiGRwlHBYXITEiJSkrLi4uFyAzODMsNygtLisBCgoKDg0OGhAQGywkHyQtLCwsLCwsLCwsLCwsLSwsLCwsLCwsLCwsLCwsLCwsLCwsLCwsLCwsLCwsLCwsLCwsLP/AABEIANEA8QMBEQACEQEDEQH/xAAcAAABBQEBAQAAAAAAAAAAAAAAAgMEBQYBBwj/xABNEAACAAMDBQkLCQYGAwEAAAABAgADEQQSIQUTMVLRBhQiMkFRcZGTFjM0QlRhgZKxstIHFRcjU3OCo8FiobPC4fAkcoOUotM1Q1Vk/8QAGgEBAAMBAQEAAAAAAAAAAAAAAAECBAMFBv/EADoRAAIBAgMFBQcCBgIDAQAAAAABAgMRBBITBTFRUpEUITRBcRUyM1NhocEi8EJDgbHR4WLxBkSSJP/aAAwDAQACEQMRAD8AqpM+1W95k7GY17hYqaFrzKiKTXQrUA1Y+3joYWMab7j5+pGpVk5LvGBappBKgkKt5qKMFqBeOGipA9MaHpx3veZ4xk9wz84TP7UbItlja/kTZ2t3nDlCZ/ajZDLBDK9/eTJS2hpolBRnCFIQmWpIZQy0rzqQaRxdWioZ7937RdUZt5SPNtM1aE3SGFQVuMCKkVqteUGLQnSluIlTlHeNnKMzn/4jZHRQgVcWS7ctpkUzqXalgOIwqtLy1WtCKjA88cadWhVvld7F5UZw75XIvzhM/XijZHbLApldrd5z5xmc/wDxGjn0QywGV38x+dOnpx1u4haEKGqVDjg6eKQa05Y5xlSk7JltOS7+8Y+cZnP/AMRsjooRZWz8w+cpnOOobInTiLMPnF+cdQ2Q04izD5xfnHUNkRpxFmHzi/OOobIacRZh84vzjqGyGnEWYfOL846hsidOIsznzjM5x1DZDJEWYfOMznHqrshkiLMPnGZzj1V2QyRFmHzjM5x6q7IZIizD5xmc49VdkMkRZh84zOcdS7IZIizD5xmc49VdkMkeAszW5NsEt5KO7gEyxMdnYIqggEAAKSeMBhHlVa81JqK87JJG6GHi4psRNyeDaMyapdKlmVlcMpxwqopUEEH90UqYt06Orv7m+G4tTwkalRQfFImTshqKFUcqVZw2cULdXjXmu0BHMecR89L/AMgxS71FHvexMM+5ydxfye5QaVlMyb7Zl7K04IxrdcTFTDRp4XJzc2O3EVu1YKGIcbSvZmV4ZYatKmn3HrEuYDojyS4uAPnfc7loWVCLqs2cSapL0CtLWaq3lpwh9ZWlRxdMfcYzCqvJWlbeuv8A0eDGu6bfdctTupUIqrLUBZebAzoukXpDYrdxFZBwJPfGxjH7M723Pzv/AH/yW7ba36CLN3Qq1r3wVBIQqqmYpKnhUYNdpUXsKhvTHeOAy0NHP53/AH3lJYpupnyknuux4i3c7nQpm1AJnzJxpwRj9YFr+yOiOPstt3c/JL7W4nTtndZQIAyyN+LaaAlRLAVplSc3JWUCz0GJu1OHLGmGCUcO6Gb+v9bnOdduqpJD9g3TGRZ0kpTgSml3hNKk1WeFNKYXTOBH3Y9HCrs1TqOeffb7W/wdI4xqNnEMt7oxapWbICAzC5o4I4zsKgrW9w6VqMAMDF8Ls/RqZ89/36lauJzwyqIm07pGdppBVBMWaqqjBbhmshd7wFWaiAY9GEIbOhGK/V33V/6eRDxc293dYsk3ZJeZyoBCoEQTOMc8sxlZrvBlgCgWmiorjGWpsuXdGM7/AI+vqd4YtPfEgWvdMXWi0Q5gyKrMAAvZkMyAKCopJ4tTxzojRDZqi7ud1dPpf/JyeMbXukiz7sLju10G+Q3fcVIlSpfAJUgVzVTUHjEcsUlsq9rTXdf+/qSsa0u+JW5YywLUsoNQZtStb4Na08UAKoFOQVNfNGzB4Ts7d5XucK9ZzS7isomsOsRuujP3hwNYdYibxF5fUOBrDrELxF5BwNYdYheIvIOBrDrELxF5BwNYdYiLofqOcDWHWIm6H6g4GsOsQzIfqDgaw6xDMh+oOBrDrEMyH6g4GsOsQzIfqDgaw6xDMh+oOBrDrEMyJWY0eT8oohkm9LZUWXgZkoGqqAQVdhyjojx6q99ebbN9NvKJseUQs5pk6clXwvZ5HJY1xYqTQecxwxlJVcO6dJbk11R3wlTTrqc35otBugTM5r6gyyOGN8yas+FHvXuCQQKDpj4uWzsbly6TsfVrF4PPn1e/8GZXKwkWyU6MrESM0xQhhUuXoGGBwpoj6Ds9ShsuMKis81zxsRXjWxk5Qd0eyblcoGagJjyiTSVgDD7jpCfN9nOaRmIbSqVwdySWI5AI07Wr1Y4ieS79DlhYRlTWaxcLZqiosssjn+rp10jy+2Yrll1/2a9GlxXQ6bJTTZZfn73siO24rll1/wBkaNLijj2cLxrLKFdFc2K9GEO2Yrll1/2NGjxQref/AOSX+Xsie24rdll1/wBjRpcUKl2RTUGzKCNICSz5xjGinXrTXe2v6nOUIJ91mL3gnk47OXF9SrzPqVyx4BvBfJx2cuJ1KvM+oyxvuDeCeTr2cuIdSrzPqMsfNCd6S60zC3tXNpUjn/dE6lXmZFo8BW8V8nXs5cNSrzMm0eAbxXydezlw1K3MxljwDeK+Tjs5cNSrzPqMseAbwXydezlw1KvM+oyx4HGsSDTIUDnMuXT90RqVeZ9RlhwO7ylfZS+zXZFderzPqTkhwDeUr7KX2a7Ia9XmfUZIcA3lK+yl+ouyGvU5n1GSHAN5SvspfZrshr1eZ9RkhwDeUr7KX2a7Ia9XmfUacOAbylfZS+zXZDXq8z6jThwDeUr7KX2a7Ia9XmfUacOAbylfZS+zXZDXq8z6jThwDeUr7KX2a7Ia9XmfUacOAbylfZS+zXZDXq8zGnDgG8pX2Uv1F2Q16vMxkjwDeUr7KX2a7Ia9XmYyR4BvKV9lL7NdkNerzMnLHgjy75XJKpa7HcVVrLm1uqBXhpppG2E5Swsszb71+TnlSl3I3O4jvQ6IyFzYQBidylnM3JkiWDQvLnpXmvCcK09Ma9o+Kmjjh/holWvcxOmLdWestDUtKl3llCqqt1VGkG6DyUJYjTGQ7Es5Cmsk9Xnl846squzFVCvfuDVFKJUVOFdOEAOT8hNMkykd0MyWJgEwpjwpbopXlWl5Tp8WAIj7m7RRQLbMAF29R3qxCqK1YmnCvtTlqByQBY5Wl5wTFDFTflHCY0s0BUtwlIPFrEO4KZltyq1yelbzAAmWwCGtCK4l9FKmlTjhAEm0ieyyeFWYstizrNCKZt2iCZLDUK1xNA2IporAEabv6612eoJagBzLMsrgkEaAZukGpuwBcSZ/1yX2UtmgGIIpe8anpgQU9nkWoKgzxCq6krnUZrqhCeG1SxLGZW8SLtKUNIEi7ILaRSdaVHFxTMqa1YvSobDigeY44iAFZN33nke0zlKgvVEMtV4QF2oqSyinmapNMKxIBrNaFmDNTrssvNL1mh2oWrLC5y9QU5BSIAvJ8y0gPvuZLIObuqtwAG8K0INT56gY6MIAtjMXWHWI42LHM4usOsQFwzi6w6xCwDOLrDrELAM4usOsQAZxdYdYgAzi6w6xABnF1h1iADODWHWIAM4usOsQAZxdYdYhYBnF1h1iFgGcHOOsQB5b8sPhli+7m++kehS8LL1X5Ob942u4jvQ6IzFjYQBkdwfgVj/1PbNjXtHxczjh/hI1kyaFrzgVoP15oyedjsUzbo1SXemIQ10NdU3hRlvJVqClagaMCY0LDSbsjlqJE6x5TWazKFcFQK1U084BGBIOBp++Ocqbirl4yzEvODmPqtsihYS10nFa9KE/pEATdTU/LOyAO3E1PyzsgAuJqflnZABdTU/LOyAsFxNT8s7ICxy6mp+WdkAduJqDszsgAuJqfl/0gDqy0IwVfVAgCJbpwlqrJKVquiY8DjGgIN01xIi9OOfuKydu8grl6z3QTLONKASwbxJIAX0hhjTinRhXr2ad2kVVRFrLzbKGCYMAw+rOgio5MI4NWZdCrian5Z2RBJ24mp+WdkAcupqDszsgDtxNT8s7IALqan5Z2QAXU1PyzsgAuJqflnZABdTU/LOyAOEINKDs/wCkAMZUlKJLEKBxcQBrCIe4Hk/yw+GWL7ub76RqpeFl6r8lX7xtdxHeh0RmLGwgDI7g/ArH/qe2bGvaPi5+pxw3wkasCpboHsMZPM7GXlZWyXJ4Gek8FjRXYtcYYG6GrdPRzQljE33yNUNl4hrNGm7P6EiTupybLJKWiQpIANKDACijRyCObxEH3ORdbLxa/lvoPd2lg8rletEa1PiT7Mxfy30Du0sHlcr1oa9PiPZmL+W+gd2dh8rletDXp8SfZmL+W+gd2lg8rletDXp8SPZmL+W+gd2lh8rletDXp8R7Mxfy30DuzsHlcr1oa9PiPZmL+W+gd2dg8rletDWp8R7Mxfy5dA7s7B5XK9aGvT4j2Zi/ly6B3aWDyuV60NanxHszF/LfQ53Z2HyuV60NenxHszF/LfQt7POWYpdDVWowI0EFRQiOidzFKLi8r3oJ1lWaihr1BQ8FmU1GjFSItFtbirVwNglEXTLQilKFQcMdp6zFs8uJGVD6igoNEVLHYAIAIAIAIAIAIAIATM4p6D7Ihgi5U7w34feWIe4HkvyxeGWL7ub76RrpeFl6r8lX7xtdxHeh0RlLGwgDI7g/ArH/AKntmxr2j4ufqccP8JGrXjN6PZGQ7HjGSg5M66llYb4nCs6Ssx8OFUE6RUqtByt54bPw9OopOd9/0PX21iq9GdJQlZZI+b4Ds6dOQVey2FRQtVpEoCgAqceSpA6THpdgw/F9F/g8T2li+b7sbyhb2kvdNnsRFTQizS6Ghoeg15ItDZtCXm/t/gq9qYlfxPqyK2XCB4NY/wDapFpbKpKLd39hHauJbSzPqzfZUkWORdzlmkiqggiQpBa6DcGHGNcBy0jBSoQtuNMsZXW6b6stci5Js7Ane0kYKaZpByvpFMDHOrShF7i0cXXe+b6sZtmSrMig7zs8xmmstCqqx4R4gumpoPMAASSI5OMeBftdfnfUqrPMssxroyfZgaSySboFJy3pJrc5uNzcl6GWPAdrr876l9kvINlmyUd7FZ1LC9dCKwoeKQSoOIodA0wyx4DtdfnfVkvuYsfkkjsl2Qyx4DtdfnfVkK3ZEs0plMuzSRUNWktOdfNHSnShJ96KSxdfnfUzOWrP/g7SZkiShEqYVKBThdJFTdFCPNE4qhTjRk0jVszF15YumnJ2b4mw3M+Byvuk/hrHCk/0o44z48/V/wBy0l6B0D2R0RmFRICIAxbLYskAvWhZUFFLG87BVwA5zpiSG7CxeOmgwNaYmvIQf6RBImdIvKwDspKlbykXhUcYVFL3oiUVaurBKkXVC33JAUXmILG6AKnClTTHDlMQWF415Dj0UFP3mvREgbsdrWcpZK0DMuIK4oxVsD5wcYEJ3Q/AkIATM4p6D7Ihgi5U7w34feWIe4HkvyxeGWL7ub76RrpeFl6r8lX7xtdxHeh0RlLGwgDI7g/ArH0TPbNjXtHxc/U44b4SNWvGPo9kYztuPI5G520I8wtY7YSZ0x1aVOkotGODAMpNaAY15BHHD16tDMlHez3cbRwuMySlWStFK1mSXyTPJBNjygaAgf4izUAOkUzfLGhY+uv4TF7Kwfz10YzNyBNfjWG3nScbTZzpxPicpxiy2liFuiHsnBv+eujGzuZf/wCfbv8AcWf/AK4S2jiZKziFsnBr+fHozSzMoWttOTJ/J/7JR4oAB6cI5QxdSKtkOj2dhX/PXRj1ky1bJVaZLnGoGmbL5Cx/WKTxFST9wmOz8Kv/AGF0Zxsr2lwBMyO70cut95TXWJJqtdBx0xV1anKT2DC/PXRgMqTxSmRDhfpjJwv8emHjcvPEatTlHYML89dGShumtv8A8qb2suGrU5R2DC/PXRne6a2//Km9rLhq1OUdhwvz10ZGteXLbMpXJc4UB0TZfLTZF4V6kf4CHs/Cv+eujKS1SLSZE6VKyZOTOq4rnJZALCnUK4AaImriKtSDjkO2EwmEoV41ddOzXkze5BktLsstHFGWWisDpBEtQQYmmmopM8vFSUq0pLc2yxl6B0CLo4HYkCWbkFca482GkxABUp0mlTz054IDVqtIl3S2AZgleYtgtek4dJESirlYfgWCACIAlk5RgcBWgJoDWnt64A6pryEadPTpgDsSDkzQeg+yIYIuU+8N+H3liHuB5L8sXhli+7m++ka6XhZeq/JV+8bXcR3odEZSxsIAyO4PwKydEz2zY17R8XM44f4SNWvGb0frGM7GQtu6ies6YiJLIV2UcFyaKaVNGjXSwueGa5ynUs7WI/dhaNWT6r/FHXsL5iut9Dp3XWnUleo/Lo8aHYv+Q1voC7r7QdCSj0K/xQeAa/iGt9AbddaBgUlA/wCR/iiewPmGt9AG660akr1H+LzxHYf+ROt9DndfaNWT6r/FE9gfMRrfQU+620rpSUOlHH80QsDf+Ia30Bd1tpOhJR6Ec/zQeBt/ENb6Ce7C0asn1W+KJWAfMNb6HTuttNK3JVOe49PeiOw/8hrfQvNy+V5lqzmcCC7dpdBGmta1J5oz16Gk7HSE8xcjxun+URnLi5egdA9kSgDMAKnR1xII9hRwtZ1y+S1SgIW7eOb041u0r56wZWN8vfvJMCxFypZM/JeXWl5SARgQ2lWHQQDArOOZWIu5rKm+rOrtxxWXNGrMTBx14+mJasylGeeN3vLSIOoQAQBGtwcLelXA1VqXBIzYargXcSbtaecwRWV+6xJgWOTNB6D7IhgiZT7y34feWIe4Hk3yxeGWL7ub76RrpeFl6r8lX7xtdxHeh0RlLGwgDI7hPArJ0TPbNjXtDxczhhvhI1a8ZvR+sY/M7mFm5MnPPnOkpnQzZowZADR8a3uTCPRw9WEadmzhUg2yN3PWn7FvWTbGntNPic9OQ++SLUUu5hqUUcZPFp5/McPOYqq1JPeMjGUyBaQQcw2Brxk2xZ4mm/MacgfIFpJJzDYmvGTbBYmmvMZJD1nyRakFN7k41xKYfv5wp9EVlXpt+8TklwGDuftP2LdabYt2mnbeRpyFTchWljXMNoA4ycgA5/NELEU15jTZ2XkS1KCBIONOWWdFeQnzweIpN7xkY33P2n7FutNsW7TT4jIx18h2kqBmGqOUsnUMdHTFe0U77xpyL/cfk+ZIzudQreuUqQa0vV0HziMWLqRm1lZ2pRcS/HjdP8ojIdRSaB0CAONWo089RSmHIev90ALgAgAgDGpaN45XZDhJtgDqeQThwT10/wCQjrbNC/AwqWlXyvdL+5so5G4IAIAIARK0Y1wwqaVPnwgDszQeg+yDBFyn3lvw+8sQ9wPJvli8MsX3c330jXS8LL1X5Kv3ja7iO9DojKWNhAGR3CeBWTome2bGvaPi5nDDfCRql4x9H6xjO5HyLxJn38/+K0EgWESAhYBABABABEAgWZpm+Zwa9m7soyybt2tHzgWmOrWvPhEgVldmEl7iuzUwEsgPpAwJ0e2mjGAHLAGzSXyxa4t4sArE0xLAaDAES2ibviVczlzG/S7m7tG041vVu8h81MYAsWiFvAyPG6f5RAC00DoHsiQMTJpE1FCMQVargi6lKUBWtSTyUHIYkrd5rEiILBABAGR+UnJrTrMkyWDnJUxWBAJIBNCcOQYNX9mOlOVmY8ZScopx3ot9y+WBbLMj/wDsCjOD9rRUeY0JEUkrGijPPH6lvEHQIAIAYkzSZkxSjAC6Q5IKsSMQo0ilB1xJWLbdh6ZoPQfZFWWIuU+8t+H3lg9wPJvli8MsX3c330jXS8LL1X5Kv3ja7iO9DojKWNhAGQ3C+BWTome2bGvaPi5nDD/CRq14zej9YxncgWGfm5M57rNdm2g3UBZmpMbBQNJggSsjW7fNnlTSpW+ivdNaio0YgH90SBiflNktSSiouMBR72JYiYbt0YjBK1OBx5oAs64QBXZCyqLXLvhSuPFOkAgMteSpUg4QAvK1saUq5sKzM6oFLEVLc1AdGJPmBMAThAFXY8q5y0zJNygStGrWt25XDk74OrqAlZTtJlSmdVvEUw81QC2GJoKmgBOGEAGTLXn5MuZdK30V7pBBFRWhBoeuAKvK26AyGmAIpuFdL0qDKeaa4YH6sgDlqIAu2PsiPMDQ8bp/lEAKTQOgeyJQONgwPBxwqdPmA5/6RA3i4kBABACJy1VgOUEU6RAHnkiS2TDZrVKUmyvJRLSKklScS5HIAxOPSOUR0Vmu8w1L0aimt3meiI4YAqQQQCCMQQdBEc9xtW4VAkIAblcpF3E1quNeQEnnpACpmg9B9kQwRcp95b8PvLB7geT/ACxeGWL7ub76RrpeFl6r8lX7xtdxHeh0RlLGwgDIbhfArJ0TPbNjXtHxczhh/hI1S8ZvR+sZDuQcn2lZUti5oDaZiDAnhPOKqMOckCIQLCyz1dTm9CsyaKUKMVYUPMQYkGPyvu2Ei0tL3mWZbyo+clKWpQEJXEVOFOWkejR2dqU1POujMssTlllsa/fIErONgoS+eWgpeOjThHnyVm0aU7q4xZLbKLmXLwa7nKXCoIalWBpQ6RXpiCRy0WyWjhXYBrjTRUGgVCqs1dHjgemAHrPPExFdDVWUMpxFQwqDQ+YwBAkZXkNNCoSXe8KrLb/1u8s32pgAyOMeaAJlrnooUTKUdrgBFQSQTQ+gHThAHLFa0nIHlmqGtGpQGmFRzjmPLAEO3W+RLzhdSbhTOXZTORheQm6DWgGnkgCxYxHmSMjxv78UQIFy9A6BAAwqMMDyGlYAasdrSct+WarVlrQjFWKtp84MS+4iLurj0CQgDoiAVmRZYNmEtgCFM2SQcQwlzHl1I892vpiUyGrqzOZGsbWYGTUtKGMljiyryy2PLd5DzYcmMt3KU4OHd5FpEHTeR7ballLedroJVAaFuE5CrgPORBESlbuHwKQJEzNB6D7IhkkbKXeW/D7ywe4Hk/yxeGWL7ub76RqpeFl6r8lH7xtdxHeh0RmLGwgDIbhfArJ0TPbNjXtHxczhh/hI1S8Y+j9Yxmgr7JZBOlMpLClqdwVIBrLnl1rUHCqiCILCyWUSgwDMbzu/CpgWNSBQDD+6xIMtlbcOLROeYZoF+/hmiSL9L3CDg8lOTAkR6FHaEqUFFLcZp4dSlmNUbMDKzZJoUuVGB4tKjzxgk7ts0JWRHsuS1lzA95ywliULxBAXg10AYm6D10pU1gkVa8mpOcNMF4BGllCAUKuUY3lIxNUWnRADtisqyZaS5YoiKqKPMoAHsgCHKyIishvObjzJgBI40x2c1IFaBmNAKaaGtIAl22yCaFDFhddX4JAqRXA1GjGAGsk5LSyoUlVuk1xP7KqBgBgFVR6McamAB8mKXZyWN5pbFai7WVxKCnPjp0gQBLeI8wMjxv78UQApNA6BAkVAgQRQ15PGxPIOQQFhQNcefGAOwAQJIOSsBNHNPm4c143/AN96v4oEE6AOMwGnzDrNBAkSo5Tp0YE0oCaenGBFhcAJmaD0H2QBGyl3lvw+8sQ9wPJ/li8MsX3c330jXS8LL1X5Kv3ja7iO9DojMWNhAGQ3C+A2Tome2bGvaPi5nDD/AAkapeMfR+sY/M0FStlabJISlVthmYsVFJdpvtiAeRSKeeCIHdzuS3syzA5BvPeFCTXDFjgKE6aGp52bTEgi5YyC9oM2jBb7y2Rg1SKS7jMUKkAjStDpFagwBc5SlM8l1QIzFSAHrcNdalcIAqMhZEeROvkKFzZWgcuxrmqKSVXgrm2p96QAoGIDuWclvPm3giEZmYgYzGRw7q60NFNUxGgjE1obq0At5AIRQ2kKAaGorTGhwrAGdybkSYk2WzypIus7sUmtVWYU4AKCi00iovHFi2NQLPLthacJYVUYBwzXnKMAOVGCmh8+BpWhFawAZCsDSEcMFF6azhUNVUEKKA0HKCdHjY1NWIFdlHIUyc85lYSrxQq6Ni4XG7NUpz41qeKAKCtQNFMiPMDA8b+/FEAKTQOgQJFQICAGLUHArKu3iyXr5alyov0A8a7Wnn0xJWTfkOZznBGBPmAHOdAiC4q+OcaK6eTn6IENpd4hAi3mFBeIZjUYkhVBJ56BR6BACg/MDpoeTk046ebCAs/IZsYehM27fqw4Ba7cvG5p5aUr54kiN7d5IiCQgDkzQeg+yAI2Uu8t+H3liHuB5P8ALF4ZYvu5vvpGul4WXqvyVfvG13Ed6HRGYsbCAMhuF8BsnRM9s2Ne0fFzOOH+EjUrxj6P1jH5ncp3tDy5JzZYM1qmqCstpgHDmGrhQbq4YnoFQSDBEErc9OnMri0VLB6BipRTh4gKqadNf8xiQV+Ucp2hJrCUkx0ExQRmmU0AYnNNcIIJAWpriSaqKGAL3KM0pKdheqFJFxb7/hXlMAQskNOZ6zHJXNrUGXcBmNjwaqGwUY10luSlABHy/bZyTLsi/USwxGZZkNSRwXCnhilaY0A4rFgIAtMlzHeSjTRRyoLAimPRydQ6BogCksNutTzJRF5pbOah5JlOqAAsZoZRTSLoFDjQ3qGALPdBaJsuWDIvF7wooQvexFQxAN0UriacnCEAJyBaJsyWxnhgbwAvJcJFxC2FBgHLqDyhRp0kCLbLdPSewW+Zd6QO8saXpyq6ggYi4Sb1WAoa3aYgXcyI8wMjxv78UQApNA6BAkVAgYtdslyVvTXVFqBedgoqdAqYhySV2dKdKdR5YK7+hC7o7J5XZ+2TbFNWHE79hxPy5dGHdHZPK7P2ybYakOI7DieSXRjc/LtidWV7TZiGUqwM1MVOBU46IlVYcSHgMQ1bTl0Z2Tl6xIoVLTZlUAAATZYACgBQMeQAD0RGrDiT2HE/Ll0Yvujsnldn7ZNsNWHEdhxPJLow7o7J5XZ+2TbDVhxHYcTyS6MO6OyeV2ftU2w1YcUR2HE/Ll0Y9ZMsWec12VPlO1CbqTFZqDSaAxKqRl3JlKmGrU1ecWl9UTJmg9Bi5xI2Uu8t+H3liHuB5R8sXhli+7m++kbKXhZeq/JR+8bXcR3odEZSxsIAyG4XwGydEz2zY17R8XM44f4SNSuk+j9Yx+Z3GMi8R/v5/wDFaCILCkSApABSAACACkAFIAKQB2AOUgApADcyI8wMDxun+UQJFpoHQIA7AGU+UpA1kQEYG0SAegtQiM+IV49/FHr7Fk4124uzUZf2HLVufybKnSpLSJWcmkhFuJ4qsxJwwHBI85joqVO25GR7SxfzGRLZk3JkpyrWRaBA9/NygpqSAqhiGJqKYCgqKkROjT4Ie0sX8yRIn5AyekvOCyI4ohIRJRID8Ugmit0KSTgBWoho0+CHtLF/MkRFsOSzLeZvVaIwUrm5V7GvCpyYBiQ1GAU1GgFo0+CHtLF/MkOWDJeTZ87NJZBe+trelIAM04Stf2q3l8wxocIaNPgh7SxfzJFnatxtiVGIs0qoUkfVppA6IKjTfkh7SxfzGVVvyPZ0mBUyfZ2WpDNcli6K0FAdPOfN58I1QwdJrcjlLamMX8x9RiwWGVJyzIEmUksNYmYhFCgsZhBNB5gIwzpxhiMsV5Hq9oq19lylUld51v8ARG5maD0H2R3PDI2Ue8t0L7yxD3A8o+WLwyxfdzffSNdLwsvVfko/eNruI70OiMxY2EAZDcN4DZOiZ7Zsa9o+LmccP8JGoXjH0frGNbzucscrNBgDWru/rsWp++AH85ABnIAM5ABnIAM5ABnIAM5ABnIEBnIAM5AkSzVgBoeN0/yiIApNA6BEoCoAyXymTAtjRjoFoksegNUxnxLtHv4o9fYqzYhx4xf9hqb8oVhZlZgxKG8puvgSpWo4PMx64lYqlb/RHsPGcF1Ito3Z5OmEXxMN0cHGdgeRxhg4qaNpFcDDtNL9oew8ZwXUJm7LJzKq/WAKVK3WnIQUBCkFaHxj08sO1Uv2h7DxnBdTk7dhkyYCJku+C5mEOjvVipWpvKdAYgDk5IdppftD2HjOC6jll3b5OlXc2pW4GC0V8AxBYaMa0h2ml+0PYeM4LqSLR8o9kdGWrYgjivyimrDtVJf9D2HjOC6ogWvdPkybMWY8yYWUkqcy+FcebHHEV0GOy2jTStco/wDx/GPel/8ASDJGV5NryzJazszKljeWSylTUOToPmYRmVZVa+aPA2VcHUwuzJQqb3NP7G+fQegxqPAI+UO8t0L7yxD3A8o+WLwyxfdzffSNlLwsvVfko/eNruI70OiMpY2EAZDcL4DZOiZ7Zsa9o+LmccN8JGnNQTQVrTlH6xjO528dU9Y2wAXzqnrG2AC8dU9Y2wAXzqnrG2IAXzqnrG2AC8dU9Y2wAXjqnrG2JAXzqnrG2IAXjqnrG2AC+dU9Y2wAXzqnrG2AC+dU9Y2wBxRprhXZSABCQBVf3jbAHbx1T1jbEg4WOqf+O2IAV/Z93bAm7Cv7Pu7YWF2Ff2fd2wsLsK/s+7thYXYV/Z93bCxF2Ff2fd2wF2Ff2fd2xIuwr+z7u2IDbYMxIPB82kbYAZyj3lvw+8sHuB5R8sXhli+7m++kbKXhZeq/JR+8bXcR3odEZSxsIAyG4XwGydEz2zY17R8XM44b4SNSWHPp0efojGdzsAEQDlYA7ABABAHAwOg9Pm6YAS01QQCwBOgEgE0FTQcuESBTMBpIHSaQB2IBwMK0riKVHKK6KiAOFwDQkVpWhONNFejzwB1TXEGo5xjAHYAIAIAIAIAIAIAIAIAIAIAIAi5S7034feWD3A8p+WLwyxfdzffSNlLwsvVfko/eNruI70OiMpY2EAZDcN4DZOiZ7Zsa9o+LmccN8JFrlDJrzHZkZQWQKGYG9KK1xlEaAa46PTojGdyEMhTiJha1OGdpzLdd7qZwJcVQTSiUfk8YYYQByTudmBpbNPZrjhyrPMIICoqLWuBWkw1AFb2OkwuBU7c87Ti4nFULTGKhpili5rjdYUpUjDTp0wuDtiyLPlpOD2gzGmIFBZmoCOUBaFaDDAmtKnmhcDZ3Pzq+EuKBrv1k1jfukSmYk43CRyUYCpFYAn5FybMkd8nNN4+LMxNWuYgaBirGlML1AaVrAIM3c64DmVPKO85phYcGgMx3QYCppfxrWvOBSJuBqZuYmMb2fIcSwiuDMYhs4jtM4RxLBOKcASKQBKyhkIzpUtKqrKroXvO9A9L1A/GqNY4cmiAGJm5+czV3wVUIAqK8ygZZRSWdIJoxBxJvUxELgYm7mrQalLUVYkEuC95iBdLtU8oJ4IoBWoOELgspORCJs1ma8rymlAMXc0Ygi8GJFBSmGnScYXBDl7m5iMSloKC7KCKt9VW5KuMboIU1YBtHJSFwW+RbE0iVcmTGmGpN5mLHHznz1PpgCdEAIAIAIAIAIAIAIAIAIAIAjZS7034feWD3A8p+WLwyxfdzffSNlLwsvVfko/eNruI70OiMpY2EAY7cU12wWVqE0D1oKnFpo/WNW0fFzOGG+EjQ7+GpM9UbYx3RoDfw1JnqjbC6Ab+GpM9UbYXQDfw1JnqjbC6Ab+GpM9UbYXRAb+GpM9UbYXRIb+GpM9UbYXQDfw1JnqjbC6Ab+GpM9UbYXQDfw1JnqjbC6Ab+GpM9UbYXQDfw1JnqjbEXIDfw1JnqjbE3RIb+GpM9UbYXQDfw1JnqjbC6Ab+GpM9UbYXRAb+GpM9UbYXRIb+GpM9UbYXQDfo1JnqjbC6Ab+GpM9UbYXQDfw1Jnq/1hdEBv4akz1RthdEhv4akz1RthdAN/DUmeqNsLoBv4akz1RthdAN/DUmeqNsLoDVrtF9CoR6mmkADjA4mvmiGyDy/5YvDLF93N/iJGyl4WXqvyVfvG13Ed6HRGYsbCAMluG/8dZ/8rfxHjRtTxUzlhvhIvIwHcIAIAIA7AHIAIAIAIAIBkGW82bMmLLaWglsq8NGcklFetQwpxqeiO8YRyps5uTvZD287T9tI7F/+yJy0/qReX0GJ+dQhXtNlUkFgGlsCVUVYgGZoAB6oZaf1F5fQdSz2htE+znEjCS5xBoR3zSCCIZaf1F5fQ7vO0/bSOxf/ALIZaf1F5CbLNfOTJcwoxQI15FKijXsKEnU015YrUppJNFoy72dsUudNlpMzspQ6q4XMsaBgCATnBXTzCGWJCbaCejyyoe0yFLG6oaUQWPMoMzE4wyxJ7x7eM/7aV2Df9kMsSe8Q1nmhgpnyqsCQMw1SFpep9ZyVHXDLEd4vec77aV2Df9kMsSO8bsc4ugJpevMhoMKrMKEgcgwrTzxzkrSsTF3RMzB1h6v9YWJOGXiBeFTWgpppppjEWAGURpYaacXlOAGmFgdzB5x6v9YWAmZKIBNRhjo/rCwPKfli8MsX3c330jfS8LL1X5KP3ja7iO9DojMWNhAGR3Df+Os/+Vv4jxo2o/8A9UzlhvhIvYwGgIAIAIAIAIAIAIAIAIAp5du3taJ+clziHZGQy5TzAQJaqcVBpipwjZCOeCSdjO3lk2yT3SS/srT/ALad8MToPiupOquH2KnK9plWkTFItSpMVQ4FknFqp3sq1BdodI5aclTVoPiuo1VwLCyZcly0CCXaSFwH+FnDg+KDRcSBhXl0w0HxXUaq4fYe7o5f2Vp/2s74Ydnb811GquA3kyaZs6dNCOqMJSrnEaWSVD3uCwBpwhjHOusqjHgTDvbYvJ2U1lyZaOs0MktEYZmaaMqgHEKQcRyRDVyU0hNptytMDy3mo1243+FnPVaki7VRdYEnHEc4MRlYzIorNkaQin62cWvKQd6T7oUB/qiGqTLZmvMtaGnJyMrGZE7JlnkyJ7Tg04lr9V3vaAOHTkIIFKUFAKKAOSsMrGZF188y+ab2E/4IZWMw3k0EShUEVd3oQQbrTWcVGkYEYRzm/wBRaO4sc+vP+47IXJIduS+cD4tBpAFa1qLprUHnERcCRZVqathUGgQj0V5F83JAEuTMVVArXnNDiTpOjngAnTgVIGkigwMGDyj5YvDLF93N/iJG6l4WXqvyUfvG13Ed6HRGYsbCAMJkuyZTsVnSULPYmEsEXjaZwJqxbRmvPG/ETw1eq6jcu/0OVOMoRUSlyru9tlmaj2KQf8s+YfagjjoYTml9i+aZX/SpafIJfbP8MTo4Tml9hmmH0qWnyCX2z/DDRwnNL7DNMPpUtPkEvtn+GGjhOaX2GaYfSpafIJfbP8MNHCc0vsLzD6VLT5BL7Z/hho4TmkLzD6VLT5BL7Z/hho4TmkLzD6VLT5BL7Z/hho4TmkLzD6VLT5BL7Z/hho4TmkM0w+lS0+QS+2f4YaOE5pC8w+lS0+QS+2f4YaOE5pdCLzD6VLT5BL7Z/hho4Tml0ROaYfSpafIJfbP8MNHCc0uiGaYfSpafIJfbP8ENHCc0uiGaYfSpafIJfbP8MNHCc0uiGaYfSpafIJfbP8MNHCP+KX2IvMPpUtPkEvtX+GGjheaX2JvP6B9Klp8gl9s/ww0cLzS+wvMPpUtPkEvtn+CGlheaX2GaYfSpafIJfbP8MNLC80vsM0w+lS0+QS+2f4YaOF5pfYXn9A+lS0+QS+2f4YjRwnNL7C8w+lS0+QS+2f4YnRwnNIXmH0qWnyCX2z/DDRwnNIXmH0qWnyCX2z/DDRwnNIXmH0qWnyCX2z/DDRwnNIXmH0qWnyCX2z/DDRwnNL7EZpmd3SZfnZUnyHmWcSs2GUBWZq3mU1NQKaItOdGFF06bbu0+8JSzXZ6xuJQiWKjkjGXNfABNl3hAGcylubSaakQBC7j5eqIAO4+XqiADuPl6ogA7j5eqIAO4+XqiADuPl6ogA7j5eqIAO4+XqiADuPl6ogA7j5eqIAO4+XqiADuPl6ogA7j5eqIAO4+XqiADuPl6ogA7j5eqIAO4+XqiADuPl6ogA7j5eqIAO4+XqiADuPl6ogA7j5eqIAO4+XqiADuPl6ogA7j5eqIAO4+XqiAOpuRlg1uiANHk6wiUABAE67AHTACTABABABABABABABABABABABABABABABABABABABABABABABABABABABAHVgAg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TT"/>
          </a:p>
        </p:txBody>
      </p:sp>
      <p:pic>
        <p:nvPicPr>
          <p:cNvPr id="5128" name="Picture 8" descr="http://www.lookatyourdrinking.com/getfile/03cc6b7f-e58d-4b5b-9b00-4f9930ec99c9/time.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197" y="4355135"/>
            <a:ext cx="1978306" cy="172112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0" y="6477000"/>
            <a:ext cx="9067800" cy="381000"/>
            <a:chOff x="0" y="6477000"/>
            <a:chExt cx="9067800" cy="381000"/>
          </a:xfrm>
        </p:grpSpPr>
        <p:pic>
          <p:nvPicPr>
            <p:cNvPr id="10" name="Picture 11" descr="sim_logo_20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12" name="TextBox 11"/>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13</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723938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0"/>
            <a:ext cx="7043208" cy="1523494"/>
          </a:xfrm>
        </p:spPr>
        <p:txBody>
          <a:bodyPr/>
          <a:lstStyle/>
          <a:p>
            <a:pPr algn="ctr"/>
            <a:r>
              <a:rPr lang="en-US" dirty="0" smtClean="0"/>
              <a:t>Calibration of </a:t>
            </a:r>
            <a:br>
              <a:rPr lang="en-US" dirty="0" smtClean="0"/>
            </a:br>
            <a:r>
              <a:rPr lang="en-US" dirty="0" smtClean="0"/>
              <a:t>Stopwatches and Timers</a:t>
            </a:r>
            <a:endParaRPr lang="en-TT"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159" t="20835" r="28939" b="28954"/>
          <a:stretch/>
        </p:blipFill>
        <p:spPr bwMode="auto">
          <a:xfrm>
            <a:off x="3276600" y="2253343"/>
            <a:ext cx="5715000" cy="39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195" t="9496" r="33634" b="6540"/>
          <a:stretch/>
        </p:blipFill>
        <p:spPr bwMode="auto">
          <a:xfrm>
            <a:off x="413784" y="2253343"/>
            <a:ext cx="2604480" cy="39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0" y="6477000"/>
            <a:ext cx="9067800" cy="381000"/>
            <a:chOff x="0" y="6477000"/>
            <a:chExt cx="9067800" cy="381000"/>
          </a:xfrm>
        </p:grpSpPr>
        <p:pic>
          <p:nvPicPr>
            <p:cNvPr id="6" name="Picture 11" descr="sim_logo_20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8" name="TextBox 7"/>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14</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5692867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Goals</a:t>
            </a:r>
            <a:endParaRPr lang="en-US" dirty="0"/>
          </a:p>
        </p:txBody>
      </p:sp>
      <p:sp>
        <p:nvSpPr>
          <p:cNvPr id="3" name="Text Placeholder 2"/>
          <p:cNvSpPr>
            <a:spLocks noGrp="1"/>
          </p:cNvSpPr>
          <p:nvPr>
            <p:ph type="body" sz="quarter" idx="10"/>
          </p:nvPr>
        </p:nvSpPr>
        <p:spPr>
          <a:xfrm>
            <a:off x="381000" y="1411552"/>
            <a:ext cx="8534400" cy="4979825"/>
          </a:xfrm>
        </p:spPr>
        <p:txBody>
          <a:bodyPr/>
          <a:lstStyle/>
          <a:p>
            <a:r>
              <a:rPr lang="en-US" dirty="0" smtClean="0"/>
              <a:t>Design </a:t>
            </a:r>
            <a:r>
              <a:rPr lang="en-US" dirty="0"/>
              <a:t>a system with redundancy</a:t>
            </a:r>
          </a:p>
          <a:p>
            <a:r>
              <a:rPr lang="en-US" dirty="0" smtClean="0"/>
              <a:t>Disseminate time to T&amp;T public</a:t>
            </a:r>
          </a:p>
          <a:p>
            <a:pPr lvl="1"/>
            <a:r>
              <a:rPr lang="en-US" dirty="0" smtClean="0"/>
              <a:t>TV Stations/Radio Stations</a:t>
            </a:r>
          </a:p>
          <a:p>
            <a:pPr lvl="1"/>
            <a:r>
              <a:rPr lang="en-US" dirty="0" smtClean="0"/>
              <a:t>Financial Institutions</a:t>
            </a:r>
          </a:p>
          <a:p>
            <a:pPr lvl="1"/>
            <a:r>
              <a:rPr lang="en-US" dirty="0" smtClean="0"/>
              <a:t>Telecommunication Companies</a:t>
            </a:r>
          </a:p>
          <a:p>
            <a:pPr lvl="1"/>
            <a:r>
              <a:rPr lang="en-US" dirty="0" smtClean="0"/>
              <a:t>Government Institutions</a:t>
            </a:r>
          </a:p>
          <a:p>
            <a:pPr lvl="1"/>
            <a:r>
              <a:rPr lang="en-US" dirty="0" smtClean="0"/>
              <a:t>General Public</a:t>
            </a:r>
          </a:p>
          <a:p>
            <a:r>
              <a:rPr lang="en-US" dirty="0" smtClean="0"/>
              <a:t>Internet Time (Web Clock)</a:t>
            </a:r>
          </a:p>
          <a:p>
            <a:r>
              <a:rPr lang="en-US" dirty="0" smtClean="0"/>
              <a:t>Contribute to Coordinated Universal Time (UTC)</a:t>
            </a:r>
          </a:p>
          <a:p>
            <a:r>
              <a:rPr lang="en-US" dirty="0" smtClean="0"/>
              <a:t>Official/Legal Timekeeper for T&amp;T</a:t>
            </a:r>
          </a:p>
        </p:txBody>
      </p:sp>
      <p:grpSp>
        <p:nvGrpSpPr>
          <p:cNvPr id="4" name="Group 3"/>
          <p:cNvGrpSpPr/>
          <p:nvPr/>
        </p:nvGrpSpPr>
        <p:grpSpPr>
          <a:xfrm>
            <a:off x="0" y="6477000"/>
            <a:ext cx="9067800" cy="381000"/>
            <a:chOff x="0" y="6477000"/>
            <a:chExt cx="9067800" cy="381000"/>
          </a:xfrm>
        </p:grpSpPr>
        <p:pic>
          <p:nvPicPr>
            <p:cNvPr id="5"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7" name="TextBox 6"/>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15</a:t>
              </a:r>
              <a:endParaRPr lang="en-TT" sz="1050" dirty="0">
                <a:latin typeface="Tahoma" pitchFamily="34" charset="0"/>
                <a:ea typeface="Tahoma" pitchFamily="34" charset="0"/>
                <a:cs typeface="Tahoma" pitchFamily="34" charset="0"/>
              </a:endParaRP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Text Placeholder 2"/>
          <p:cNvSpPr>
            <a:spLocks noGrp="1"/>
          </p:cNvSpPr>
          <p:nvPr>
            <p:ph type="body" sz="quarter" idx="10"/>
          </p:nvPr>
        </p:nvSpPr>
        <p:spPr>
          <a:xfrm>
            <a:off x="381000" y="1411552"/>
            <a:ext cx="8382000" cy="4370427"/>
          </a:xfrm>
        </p:spPr>
        <p:txBody>
          <a:bodyPr/>
          <a:lstStyle/>
          <a:p>
            <a:r>
              <a:rPr lang="en-US" dirty="0" smtClean="0"/>
              <a:t>Proclamation of Metrology Act</a:t>
            </a:r>
          </a:p>
          <a:p>
            <a:pPr lvl="1"/>
            <a:r>
              <a:rPr lang="en-US" dirty="0" smtClean="0"/>
              <a:t>Act passed in Parliament since 2004</a:t>
            </a:r>
          </a:p>
          <a:p>
            <a:pPr lvl="1"/>
            <a:endParaRPr lang="en-US" dirty="0" smtClean="0"/>
          </a:p>
          <a:p>
            <a:r>
              <a:rPr lang="en-US" dirty="0" smtClean="0"/>
              <a:t>Procurement of Equipment Resources</a:t>
            </a:r>
          </a:p>
          <a:p>
            <a:pPr lvl="1"/>
            <a:r>
              <a:rPr lang="en-US" dirty="0" smtClean="0"/>
              <a:t>Availability of funding from Government</a:t>
            </a:r>
          </a:p>
          <a:p>
            <a:pPr lvl="1"/>
            <a:r>
              <a:rPr lang="en-US" dirty="0" smtClean="0"/>
              <a:t>Lengthy process</a:t>
            </a:r>
          </a:p>
          <a:p>
            <a:pPr lvl="1"/>
            <a:r>
              <a:rPr lang="en-US" dirty="0" smtClean="0"/>
              <a:t>Option – Donation/External Funding</a:t>
            </a:r>
          </a:p>
          <a:p>
            <a:pPr lvl="1"/>
            <a:endParaRPr lang="en-US" dirty="0"/>
          </a:p>
          <a:p>
            <a:r>
              <a:rPr lang="en-US" dirty="0" smtClean="0"/>
              <a:t>Trained and Competent Staff</a:t>
            </a:r>
          </a:p>
        </p:txBody>
      </p:sp>
      <p:grpSp>
        <p:nvGrpSpPr>
          <p:cNvPr id="4" name="Group 3"/>
          <p:cNvGrpSpPr/>
          <p:nvPr/>
        </p:nvGrpSpPr>
        <p:grpSpPr>
          <a:xfrm>
            <a:off x="0" y="6477000"/>
            <a:ext cx="9067800" cy="381000"/>
            <a:chOff x="0" y="6477000"/>
            <a:chExt cx="9067800" cy="381000"/>
          </a:xfrm>
        </p:grpSpPr>
        <p:pic>
          <p:nvPicPr>
            <p:cNvPr id="5"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7" name="TextBox 6"/>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16</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729681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74543" y="1981200"/>
            <a:ext cx="7690114" cy="1384994"/>
          </a:xfrm>
        </p:spPr>
        <p:txBody>
          <a:bodyPr/>
          <a:lstStyle/>
          <a:p>
            <a:r>
              <a:rPr dirty="0" smtClean="0"/>
              <a:t>Questions?</a:t>
            </a:r>
            <a:endParaRPr lang="en-US" dirty="0"/>
          </a:p>
        </p:txBody>
      </p:sp>
      <p:sp>
        <p:nvSpPr>
          <p:cNvPr id="6" name="Rectangle 5"/>
          <p:cNvSpPr/>
          <p:nvPr/>
        </p:nvSpPr>
        <p:spPr>
          <a:xfrm>
            <a:off x="4419600" y="3886200"/>
            <a:ext cx="4572000" cy="2308324"/>
          </a:xfrm>
          <a:prstGeom prst="rect">
            <a:avLst/>
          </a:prstGeom>
        </p:spPr>
        <p:txBody>
          <a:bodyPr>
            <a:spAutoFit/>
          </a:bodyPr>
          <a:lstStyle/>
          <a:p>
            <a:r>
              <a:rPr lang="en-TT" dirty="0"/>
              <a:t>Trinidad and Tobago Bureau of Standards </a:t>
            </a:r>
          </a:p>
          <a:p>
            <a:r>
              <a:rPr lang="en-TT" dirty="0"/>
              <a:t>1-2 Century Drive </a:t>
            </a:r>
          </a:p>
          <a:p>
            <a:r>
              <a:rPr lang="en-TT" dirty="0" err="1"/>
              <a:t>Trincity</a:t>
            </a:r>
            <a:r>
              <a:rPr lang="en-TT" dirty="0"/>
              <a:t> Industrial Estate </a:t>
            </a:r>
          </a:p>
          <a:p>
            <a:r>
              <a:rPr lang="en-TT" dirty="0" err="1"/>
              <a:t>Macoya</a:t>
            </a:r>
            <a:r>
              <a:rPr lang="en-TT" dirty="0"/>
              <a:t> , </a:t>
            </a:r>
            <a:r>
              <a:rPr lang="en-TT" dirty="0" err="1"/>
              <a:t>Tunapuna</a:t>
            </a:r>
            <a:endParaRPr lang="en-TT" dirty="0"/>
          </a:p>
          <a:p>
            <a:r>
              <a:rPr lang="en-TT" dirty="0"/>
              <a:t>Trinidad and Tobago , W.I </a:t>
            </a:r>
          </a:p>
          <a:p>
            <a:r>
              <a:rPr lang="en-TT" dirty="0"/>
              <a:t>Tel: </a:t>
            </a:r>
            <a:r>
              <a:rPr lang="en-TT" dirty="0" smtClean="0"/>
              <a:t>(868</a:t>
            </a:r>
            <a:r>
              <a:rPr lang="en-TT" dirty="0"/>
              <a:t>) 662-8827 </a:t>
            </a:r>
            <a:r>
              <a:rPr lang="en-TT" dirty="0" smtClean="0"/>
              <a:t>, Fax</a:t>
            </a:r>
            <a:r>
              <a:rPr lang="en-TT" dirty="0"/>
              <a:t>: </a:t>
            </a:r>
            <a:r>
              <a:rPr lang="en-TT" dirty="0" smtClean="0"/>
              <a:t>(868</a:t>
            </a:r>
            <a:r>
              <a:rPr lang="en-TT" dirty="0"/>
              <a:t>) 663-4335 </a:t>
            </a:r>
          </a:p>
          <a:p>
            <a:r>
              <a:rPr lang="en-TT" dirty="0"/>
              <a:t>Email: </a:t>
            </a:r>
            <a:r>
              <a:rPr lang="en-TT" dirty="0" smtClean="0"/>
              <a:t>Siew.Durga@ttbs.org.tt</a:t>
            </a:r>
            <a:endParaRPr lang="en-TT" dirty="0"/>
          </a:p>
          <a:p>
            <a:r>
              <a:rPr lang="en-TT" dirty="0"/>
              <a:t>Website: www.ttbs.org.tt</a:t>
            </a:r>
          </a:p>
        </p:txBody>
      </p:sp>
      <p:grpSp>
        <p:nvGrpSpPr>
          <p:cNvPr id="7" name="Group 6"/>
          <p:cNvGrpSpPr/>
          <p:nvPr/>
        </p:nvGrpSpPr>
        <p:grpSpPr>
          <a:xfrm>
            <a:off x="0" y="6477000"/>
            <a:ext cx="9067800" cy="381000"/>
            <a:chOff x="0" y="6477000"/>
            <a:chExt cx="9067800" cy="381000"/>
          </a:xfrm>
        </p:grpSpPr>
        <p:pic>
          <p:nvPicPr>
            <p:cNvPr id="8"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10" name="TextBox 9"/>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17</a:t>
              </a:r>
              <a:endParaRPr lang="en-TT" sz="1050" dirty="0">
                <a:latin typeface="Tahoma" pitchFamily="34" charset="0"/>
                <a:ea typeface="Tahoma" pitchFamily="34" charset="0"/>
                <a:cs typeface="Tahoma" pitchFamily="34" charset="0"/>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sz="quarter" idx="10"/>
          </p:nvPr>
        </p:nvSpPr>
        <p:spPr>
          <a:xfrm>
            <a:off x="381000" y="1411552"/>
            <a:ext cx="8382000" cy="3693319"/>
          </a:xfrm>
        </p:spPr>
        <p:txBody>
          <a:bodyPr/>
          <a:lstStyle/>
          <a:p>
            <a:r>
              <a:rPr lang="en-TT" dirty="0"/>
              <a:t>Brief overview of TTBS</a:t>
            </a:r>
          </a:p>
          <a:p>
            <a:r>
              <a:rPr lang="en-TT" dirty="0" smtClean="0"/>
              <a:t>TTBS Organizational </a:t>
            </a:r>
            <a:r>
              <a:rPr lang="en-TT" dirty="0"/>
              <a:t>Structure</a:t>
            </a:r>
          </a:p>
          <a:p>
            <a:r>
              <a:rPr lang="en-TT" dirty="0" smtClean="0"/>
              <a:t>Metrology Labs</a:t>
            </a:r>
            <a:endParaRPr lang="en-TT" dirty="0"/>
          </a:p>
          <a:p>
            <a:r>
              <a:rPr lang="en-TT" dirty="0" smtClean="0"/>
              <a:t>Timeline of Events</a:t>
            </a:r>
            <a:endParaRPr lang="en-TT" dirty="0"/>
          </a:p>
          <a:p>
            <a:r>
              <a:rPr lang="en-TT" dirty="0" smtClean="0"/>
              <a:t>Future Goals</a:t>
            </a:r>
          </a:p>
          <a:p>
            <a:r>
              <a:rPr lang="en-US" dirty="0" smtClean="0"/>
              <a:t>Challenges</a:t>
            </a:r>
            <a:endParaRPr lang="en-TT" dirty="0"/>
          </a:p>
          <a:p>
            <a:endParaRPr lang="en-US" dirty="0" smtClean="0"/>
          </a:p>
        </p:txBody>
      </p:sp>
      <p:grpSp>
        <p:nvGrpSpPr>
          <p:cNvPr id="5" name="Group 4"/>
          <p:cNvGrpSpPr/>
          <p:nvPr/>
        </p:nvGrpSpPr>
        <p:grpSpPr>
          <a:xfrm>
            <a:off x="0" y="6477000"/>
            <a:ext cx="9067800" cy="381000"/>
            <a:chOff x="0" y="6477000"/>
            <a:chExt cx="9067800" cy="381000"/>
          </a:xfrm>
        </p:grpSpPr>
        <p:pic>
          <p:nvPicPr>
            <p:cNvPr id="6"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8" name="TextBox 7"/>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2</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7539778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TTBS</a:t>
            </a:r>
            <a:endParaRPr lang="en-TT" dirty="0"/>
          </a:p>
        </p:txBody>
      </p:sp>
      <p:sp>
        <p:nvSpPr>
          <p:cNvPr id="3" name="Subtitle 2"/>
          <p:cNvSpPr>
            <a:spLocks noGrp="1"/>
          </p:cNvSpPr>
          <p:nvPr>
            <p:ph type="subTitle" idx="1"/>
          </p:nvPr>
        </p:nvSpPr>
        <p:spPr/>
        <p:txBody>
          <a:bodyPr/>
          <a:lstStyle/>
          <a:p>
            <a:endParaRPr lang="en-TT"/>
          </a:p>
        </p:txBody>
      </p:sp>
      <p:sp>
        <p:nvSpPr>
          <p:cNvPr id="4" name="Text Placeholder 3"/>
          <p:cNvSpPr>
            <a:spLocks noGrp="1"/>
          </p:cNvSpPr>
          <p:nvPr>
            <p:ph type="body" sz="quarter" idx="10"/>
          </p:nvPr>
        </p:nvSpPr>
        <p:spPr/>
        <p:txBody>
          <a:bodyPr/>
          <a:lstStyle/>
          <a:p>
            <a:endParaRPr lang="en-TT"/>
          </a:p>
        </p:txBody>
      </p:sp>
      <p:pic>
        <p:nvPicPr>
          <p:cNvPr id="2050" name="Picture 2" descr="E:\CSU Data\Calibration Services Unit\Calibration Units\Time\SIM Time Network\TTBS 2015 Presentation\TTBS Front of Build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8534400" cy="6248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6477000"/>
            <a:ext cx="9067800" cy="381000"/>
            <a:chOff x="0" y="6477000"/>
            <a:chExt cx="9067800" cy="381000"/>
          </a:xfrm>
        </p:grpSpPr>
        <p:pic>
          <p:nvPicPr>
            <p:cNvPr id="7" name="Picture 11" descr="sim_logo_20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9" name="TextBox 8"/>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3</a:t>
              </a:r>
              <a:endParaRPr lang="en-TT" sz="1050" dirty="0">
                <a:latin typeface="Tahoma" pitchFamily="34" charset="0"/>
                <a:ea typeface="Tahoma" pitchFamily="34" charset="0"/>
                <a:cs typeface="Tahoma" pitchFamily="34" charset="0"/>
              </a:endParaRPr>
            </a:p>
          </p:txBody>
        </p:sp>
      </p:grpSp>
      <p:sp>
        <p:nvSpPr>
          <p:cNvPr id="5" name="TextBox 4"/>
          <p:cNvSpPr txBox="1"/>
          <p:nvPr/>
        </p:nvSpPr>
        <p:spPr>
          <a:xfrm>
            <a:off x="486858" y="5029200"/>
            <a:ext cx="7818942" cy="1077218"/>
          </a:xfrm>
          <a:prstGeom prst="rect">
            <a:avLst/>
          </a:prstGeom>
          <a:noFill/>
        </p:spPr>
        <p:txBody>
          <a:bodyPr wrap="square" rtlCol="0">
            <a:spAutoFit/>
          </a:bodyPr>
          <a:lstStyle/>
          <a:p>
            <a:pPr marL="285750" indent="-285750">
              <a:spcAft>
                <a:spcPts val="600"/>
              </a:spcAft>
              <a:buFont typeface="Wingdings" pitchFamily="2" charset="2"/>
              <a:buChar char="§"/>
            </a:pPr>
            <a:r>
              <a:rPr lang="en-TT" dirty="0" smtClean="0">
                <a:solidFill>
                  <a:schemeClr val="bg1"/>
                </a:solidFill>
              </a:rPr>
              <a:t>TTBS </a:t>
            </a:r>
            <a:r>
              <a:rPr lang="en-TT" dirty="0">
                <a:solidFill>
                  <a:schemeClr val="bg1"/>
                </a:solidFill>
              </a:rPr>
              <a:t>is a corporate body established on July 8th, </a:t>
            </a:r>
            <a:r>
              <a:rPr lang="en-TT" dirty="0" smtClean="0">
                <a:solidFill>
                  <a:schemeClr val="bg1"/>
                </a:solidFill>
              </a:rPr>
              <a:t>1974.</a:t>
            </a:r>
          </a:p>
          <a:p>
            <a:pPr marL="285750" indent="-285750">
              <a:spcAft>
                <a:spcPts val="600"/>
              </a:spcAft>
              <a:buFont typeface="Wingdings" pitchFamily="2" charset="2"/>
              <a:buChar char="§"/>
            </a:pPr>
            <a:r>
              <a:rPr lang="en-TT" dirty="0" smtClean="0">
                <a:solidFill>
                  <a:schemeClr val="bg1"/>
                </a:solidFill>
              </a:rPr>
              <a:t>Governed </a:t>
            </a:r>
            <a:r>
              <a:rPr lang="en-TT" dirty="0">
                <a:solidFill>
                  <a:schemeClr val="bg1"/>
                </a:solidFill>
              </a:rPr>
              <a:t>by the authority of the Standards Act No. 18 of 1997</a:t>
            </a:r>
            <a:r>
              <a:rPr lang="en-TT" dirty="0" smtClean="0">
                <a:solidFill>
                  <a:schemeClr val="bg1"/>
                </a:solidFill>
              </a:rPr>
              <a:t>.</a:t>
            </a:r>
          </a:p>
          <a:p>
            <a:pPr marL="285750" indent="-285750">
              <a:spcAft>
                <a:spcPts val="600"/>
              </a:spcAft>
              <a:buFont typeface="Wingdings" pitchFamily="2" charset="2"/>
              <a:buChar char="§"/>
            </a:pPr>
            <a:r>
              <a:rPr lang="en-TT" dirty="0" smtClean="0">
                <a:solidFill>
                  <a:schemeClr val="bg1"/>
                </a:solidFill>
              </a:rPr>
              <a:t>Operates </a:t>
            </a:r>
            <a:r>
              <a:rPr lang="en-TT" dirty="0">
                <a:solidFill>
                  <a:schemeClr val="bg1"/>
                </a:solidFill>
              </a:rPr>
              <a:t>under the aegis of the Ministry of Trade, Industry and Investment.</a:t>
            </a:r>
          </a:p>
        </p:txBody>
      </p:sp>
    </p:spTree>
    <p:extLst>
      <p:ext uri="{BB962C8B-B14F-4D97-AF65-F5344CB8AC3E}">
        <p14:creationId xmlns:p14="http://schemas.microsoft.com/office/powerpoint/2010/main" val="456102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TT"/>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90" t="15133" r="17464" b="9073"/>
          <a:stretch/>
        </p:blipFill>
        <p:spPr bwMode="auto">
          <a:xfrm>
            <a:off x="0" y="171342"/>
            <a:ext cx="9144000" cy="617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0" y="6477000"/>
            <a:ext cx="9067800" cy="381000"/>
            <a:chOff x="0" y="6477000"/>
            <a:chExt cx="9067800" cy="381000"/>
          </a:xfrm>
        </p:grpSpPr>
        <p:pic>
          <p:nvPicPr>
            <p:cNvPr id="5"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7" name="TextBox 6"/>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4</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8488789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TT"/>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11" t="18861" r="20367" b="9392"/>
          <a:stretch/>
        </p:blipFill>
        <p:spPr bwMode="auto">
          <a:xfrm>
            <a:off x="0" y="76201"/>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7543800" y="3009900"/>
            <a:ext cx="685800" cy="571499"/>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TT"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810000" y="3390901"/>
            <a:ext cx="685800" cy="571499"/>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TT"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6"/>
          <p:cNvGrpSpPr/>
          <p:nvPr/>
        </p:nvGrpSpPr>
        <p:grpSpPr>
          <a:xfrm>
            <a:off x="0" y="6477000"/>
            <a:ext cx="9067800" cy="381000"/>
            <a:chOff x="0" y="6477000"/>
            <a:chExt cx="9067800" cy="381000"/>
          </a:xfrm>
        </p:grpSpPr>
        <p:pic>
          <p:nvPicPr>
            <p:cNvPr id="9"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11" name="TextBox 10"/>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5</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8074918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TT"/>
          </a:p>
        </p:txBody>
      </p:sp>
      <p:sp>
        <p:nvSpPr>
          <p:cNvPr id="3" name="Subtitle 2"/>
          <p:cNvSpPr>
            <a:spLocks noGrp="1"/>
          </p:cNvSpPr>
          <p:nvPr>
            <p:ph type="subTitle" idx="1"/>
          </p:nvPr>
        </p:nvSpPr>
        <p:spPr/>
        <p:txBody>
          <a:bodyPr/>
          <a:lstStyle/>
          <a:p>
            <a:endParaRPr lang="en-TT"/>
          </a:p>
        </p:txBody>
      </p:sp>
      <p:sp>
        <p:nvSpPr>
          <p:cNvPr id="4" name="Text Placeholder 3"/>
          <p:cNvSpPr>
            <a:spLocks noGrp="1"/>
          </p:cNvSpPr>
          <p:nvPr>
            <p:ph type="body" sz="quarter" idx="10"/>
          </p:nvPr>
        </p:nvSpPr>
        <p:spPr/>
        <p:txBody>
          <a:bodyPr/>
          <a:lstStyle/>
          <a:p>
            <a:endParaRPr lang="en-TT"/>
          </a:p>
        </p:txBody>
      </p:sp>
      <p:pic>
        <p:nvPicPr>
          <p:cNvPr id="4098" name="Picture 2" descr="E:\CSU Data\Calibration Services Unit\Calibration Units\Time\SIM Time Network\TTBS 2015 Presentation\Google Maps_20150129002550.png"/>
          <p:cNvPicPr>
            <a:picLocks noChangeAspect="1" noChangeArrowheads="1"/>
          </p:cNvPicPr>
          <p:nvPr/>
        </p:nvPicPr>
        <p:blipFill rotWithShape="1">
          <a:blip r:embed="rId2">
            <a:extLst>
              <a:ext uri="{28A0092B-C50C-407E-A947-70E740481C1C}">
                <a14:useLocalDpi xmlns:a14="http://schemas.microsoft.com/office/drawing/2010/main" val="0"/>
              </a:ext>
            </a:extLst>
          </a:blip>
          <a:srcRect l="31244"/>
          <a:stretch/>
        </p:blipFill>
        <p:spPr bwMode="auto">
          <a:xfrm>
            <a:off x="0" y="0"/>
            <a:ext cx="9144000" cy="6341097"/>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3200400" y="2971800"/>
            <a:ext cx="304800" cy="304800"/>
          </a:xfrm>
          <a:prstGeom prst="ellipse">
            <a:avLst/>
          </a:prstGeom>
          <a:noFill/>
          <a:ln>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TT"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7" name="Group 6"/>
          <p:cNvGrpSpPr/>
          <p:nvPr/>
        </p:nvGrpSpPr>
        <p:grpSpPr>
          <a:xfrm>
            <a:off x="0" y="6477000"/>
            <a:ext cx="9067800" cy="381000"/>
            <a:chOff x="0" y="6477000"/>
            <a:chExt cx="9067800" cy="381000"/>
          </a:xfrm>
        </p:grpSpPr>
        <p:pic>
          <p:nvPicPr>
            <p:cNvPr id="8" name="Picture 11" descr="sim_logo_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10" name="TextBox 9"/>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6</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13013946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52400"/>
            <a:ext cx="9144000" cy="1143000"/>
          </a:xfrm>
        </p:spPr>
        <p:txBody>
          <a:bodyPr/>
          <a:lstStyle/>
          <a:p>
            <a:pPr algn="ctr"/>
            <a:r>
              <a:rPr lang="en-US" dirty="0" smtClean="0"/>
              <a:t>TTBS Organizational Chart</a:t>
            </a:r>
            <a:br>
              <a:rPr lang="en-US" dirty="0" smtClean="0"/>
            </a:br>
            <a:r>
              <a:rPr lang="en-US" sz="3600" dirty="0" smtClean="0"/>
              <a:t>(Technical Divisions/Strategic Business Units)</a:t>
            </a:r>
            <a:endParaRPr lang="en-TT" sz="3600" dirty="0"/>
          </a:p>
        </p:txBody>
      </p:sp>
      <p:graphicFrame>
        <p:nvGraphicFramePr>
          <p:cNvPr id="8" name="Diagram 7"/>
          <p:cNvGraphicFramePr/>
          <p:nvPr>
            <p:extLst>
              <p:ext uri="{D42A27DB-BD31-4B8C-83A1-F6EECF244321}">
                <p14:modId xmlns:p14="http://schemas.microsoft.com/office/powerpoint/2010/main" val="1677572968"/>
              </p:ext>
            </p:extLst>
          </p:nvPr>
        </p:nvGraphicFramePr>
        <p:xfrm>
          <a:off x="533400" y="17272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Group 24"/>
          <p:cNvGrpSpPr/>
          <p:nvPr/>
        </p:nvGrpSpPr>
        <p:grpSpPr>
          <a:xfrm>
            <a:off x="0" y="6477000"/>
            <a:ext cx="9067800" cy="381000"/>
            <a:chOff x="0" y="6477000"/>
            <a:chExt cx="9067800" cy="381000"/>
          </a:xfrm>
        </p:grpSpPr>
        <p:pic>
          <p:nvPicPr>
            <p:cNvPr id="26" name="Picture 11" descr="sim_logo_20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28" name="TextBox 27"/>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7</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0884980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52400"/>
            <a:ext cx="9144000" cy="1143000"/>
          </a:xfrm>
        </p:spPr>
        <p:txBody>
          <a:bodyPr/>
          <a:lstStyle/>
          <a:p>
            <a:pPr algn="ctr"/>
            <a:r>
              <a:rPr lang="en-US" dirty="0" smtClean="0"/>
              <a:t>TTBS Organizational Chart</a:t>
            </a:r>
            <a:br>
              <a:rPr lang="en-US" dirty="0" smtClean="0"/>
            </a:br>
            <a:r>
              <a:rPr lang="en-US" sz="3600" dirty="0" smtClean="0"/>
              <a:t>(Support Units)</a:t>
            </a:r>
            <a:endParaRPr lang="en-TT" sz="3600" dirty="0"/>
          </a:p>
        </p:txBody>
      </p:sp>
      <p:graphicFrame>
        <p:nvGraphicFramePr>
          <p:cNvPr id="8" name="Diagram 7"/>
          <p:cNvGraphicFramePr/>
          <p:nvPr>
            <p:extLst>
              <p:ext uri="{D42A27DB-BD31-4B8C-83A1-F6EECF244321}">
                <p14:modId xmlns:p14="http://schemas.microsoft.com/office/powerpoint/2010/main" val="1765187648"/>
              </p:ext>
            </p:extLst>
          </p:nvPr>
        </p:nvGraphicFramePr>
        <p:xfrm>
          <a:off x="533400" y="1727200"/>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0" y="6477000"/>
            <a:ext cx="9067800" cy="381000"/>
            <a:chOff x="0" y="6477000"/>
            <a:chExt cx="9067800" cy="381000"/>
          </a:xfrm>
        </p:grpSpPr>
        <p:pic>
          <p:nvPicPr>
            <p:cNvPr id="5" name="Picture 11" descr="sim_logo_20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7" name="TextBox 6"/>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8</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0263834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4000" cy="1143000"/>
          </a:xfrm>
        </p:spPr>
        <p:txBody>
          <a:bodyPr/>
          <a:lstStyle/>
          <a:p>
            <a:pPr algn="ctr"/>
            <a:r>
              <a:rPr lang="en-US" dirty="0" smtClean="0"/>
              <a:t>Metrology Division</a:t>
            </a:r>
            <a:endParaRPr lang="en-TT" dirty="0"/>
          </a:p>
        </p:txBody>
      </p:sp>
      <p:graphicFrame>
        <p:nvGraphicFramePr>
          <p:cNvPr id="3" name="Diagram 2"/>
          <p:cNvGraphicFramePr/>
          <p:nvPr>
            <p:extLst>
              <p:ext uri="{D42A27DB-BD31-4B8C-83A1-F6EECF244321}">
                <p14:modId xmlns:p14="http://schemas.microsoft.com/office/powerpoint/2010/main" val="1324008480"/>
              </p:ext>
            </p:extLst>
          </p:nvPr>
        </p:nvGraphicFramePr>
        <p:xfrm>
          <a:off x="533400" y="1143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781800" y="2514600"/>
            <a:ext cx="2209800" cy="2862322"/>
          </a:xfrm>
          <a:prstGeom prst="rect">
            <a:avLst/>
          </a:prstGeom>
          <a:noFill/>
        </p:spPr>
        <p:txBody>
          <a:bodyPr wrap="square" rtlCol="0">
            <a:spAutoFit/>
          </a:bodyPr>
          <a:lstStyle/>
          <a:p>
            <a:pPr marL="285750" indent="-285750">
              <a:buFont typeface="Wingdings" pitchFamily="2" charset="2"/>
              <a:buChar char="§"/>
            </a:pPr>
            <a:r>
              <a:rPr lang="en-US" dirty="0" smtClean="0"/>
              <a:t>Electrical </a:t>
            </a:r>
          </a:p>
          <a:p>
            <a:pPr marL="285750" indent="-285750">
              <a:buFont typeface="Wingdings" pitchFamily="2" charset="2"/>
              <a:buChar char="§"/>
            </a:pPr>
            <a:r>
              <a:rPr lang="en-US" dirty="0" smtClean="0"/>
              <a:t>Time &amp; Frequency</a:t>
            </a:r>
          </a:p>
          <a:p>
            <a:pPr marL="285750" indent="-285750">
              <a:buFont typeface="Wingdings" pitchFamily="2" charset="2"/>
              <a:buChar char="§"/>
            </a:pPr>
            <a:r>
              <a:rPr lang="en-US" dirty="0" smtClean="0"/>
              <a:t>Mass</a:t>
            </a:r>
          </a:p>
          <a:p>
            <a:pPr marL="285750" indent="-285750">
              <a:buFont typeface="Wingdings" pitchFamily="2" charset="2"/>
              <a:buChar char="§"/>
            </a:pPr>
            <a:r>
              <a:rPr lang="en-US" dirty="0" smtClean="0"/>
              <a:t>Dimension</a:t>
            </a:r>
          </a:p>
          <a:p>
            <a:pPr marL="285750" indent="-285750">
              <a:buFont typeface="Wingdings" pitchFamily="2" charset="2"/>
              <a:buChar char="§"/>
            </a:pPr>
            <a:r>
              <a:rPr lang="en-US" dirty="0" smtClean="0"/>
              <a:t>Pressure</a:t>
            </a:r>
          </a:p>
          <a:p>
            <a:pPr marL="285750" indent="-285750">
              <a:buFont typeface="Wingdings" pitchFamily="2" charset="2"/>
              <a:buChar char="§"/>
            </a:pPr>
            <a:r>
              <a:rPr lang="en-US" dirty="0" smtClean="0"/>
              <a:t>Torque</a:t>
            </a:r>
          </a:p>
          <a:p>
            <a:pPr marL="285750" indent="-285750">
              <a:buFont typeface="Wingdings" pitchFamily="2" charset="2"/>
              <a:buChar char="§"/>
            </a:pPr>
            <a:r>
              <a:rPr lang="en-US" dirty="0" smtClean="0"/>
              <a:t>Volume</a:t>
            </a:r>
          </a:p>
          <a:p>
            <a:pPr marL="285750" indent="-285750">
              <a:buFont typeface="Wingdings" pitchFamily="2" charset="2"/>
              <a:buChar char="§"/>
            </a:pPr>
            <a:r>
              <a:rPr lang="en-US" dirty="0" smtClean="0"/>
              <a:t>Density</a:t>
            </a:r>
          </a:p>
          <a:p>
            <a:pPr marL="285750" indent="-285750">
              <a:buFont typeface="Wingdings" pitchFamily="2" charset="2"/>
              <a:buChar char="§"/>
            </a:pPr>
            <a:r>
              <a:rPr lang="en-US" dirty="0" smtClean="0"/>
              <a:t>Temperature</a:t>
            </a:r>
          </a:p>
          <a:p>
            <a:pPr marL="285750" indent="-285750">
              <a:buFont typeface="Wingdings" pitchFamily="2" charset="2"/>
              <a:buChar char="§"/>
            </a:pPr>
            <a:r>
              <a:rPr lang="en-US" dirty="0" smtClean="0"/>
              <a:t>Humidity</a:t>
            </a:r>
            <a:endParaRPr lang="en-TT" dirty="0"/>
          </a:p>
        </p:txBody>
      </p:sp>
      <p:grpSp>
        <p:nvGrpSpPr>
          <p:cNvPr id="7" name="Group 6"/>
          <p:cNvGrpSpPr/>
          <p:nvPr/>
        </p:nvGrpSpPr>
        <p:grpSpPr>
          <a:xfrm>
            <a:off x="0" y="6477000"/>
            <a:ext cx="9067800" cy="381000"/>
            <a:chOff x="0" y="6477000"/>
            <a:chExt cx="9067800" cy="381000"/>
          </a:xfrm>
        </p:grpSpPr>
        <p:pic>
          <p:nvPicPr>
            <p:cNvPr id="8" name="Picture 11" descr="sim_logo_20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477000"/>
              <a:ext cx="476526" cy="381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6526" y="6553200"/>
              <a:ext cx="7600674" cy="261610"/>
            </a:xfrm>
            <a:prstGeom prst="rect">
              <a:avLst/>
            </a:prstGeom>
            <a:noFill/>
          </p:spPr>
          <p:txBody>
            <a:bodyPr wrap="square" rtlCol="0">
              <a:spAutoFit/>
            </a:bodyPr>
            <a:lstStyle/>
            <a:p>
              <a:r>
                <a:rPr lang="en-US" sz="1050" dirty="0" smtClean="0">
                  <a:latin typeface="Tahoma" pitchFamily="34" charset="0"/>
                  <a:ea typeface="Tahoma" pitchFamily="34" charset="0"/>
                  <a:cs typeface="Tahoma" pitchFamily="34" charset="0"/>
                </a:rPr>
                <a:t>Time &amp; Frequency Metrology Working Group - Workshop and Planning Meeting (January 27-29, 2015)</a:t>
              </a:r>
              <a:endParaRPr lang="en-TT" sz="1050" dirty="0">
                <a:latin typeface="Tahoma" pitchFamily="34" charset="0"/>
                <a:ea typeface="Tahoma" pitchFamily="34" charset="0"/>
                <a:cs typeface="Tahoma" pitchFamily="34" charset="0"/>
              </a:endParaRPr>
            </a:p>
          </p:txBody>
        </p:sp>
        <p:sp>
          <p:nvSpPr>
            <p:cNvPr id="10" name="TextBox 9"/>
            <p:cNvSpPr txBox="1"/>
            <p:nvPr/>
          </p:nvSpPr>
          <p:spPr>
            <a:xfrm>
              <a:off x="8686800" y="6553200"/>
              <a:ext cx="381000" cy="261610"/>
            </a:xfrm>
            <a:prstGeom prst="rect">
              <a:avLst/>
            </a:prstGeom>
            <a:noFill/>
          </p:spPr>
          <p:txBody>
            <a:bodyPr wrap="square" rtlCol="0">
              <a:spAutoFit/>
            </a:bodyPr>
            <a:lstStyle/>
            <a:p>
              <a:pPr algn="r"/>
              <a:r>
                <a:rPr lang="en-US" sz="1050" dirty="0" smtClean="0">
                  <a:latin typeface="Tahoma" pitchFamily="34" charset="0"/>
                  <a:ea typeface="Tahoma" pitchFamily="34" charset="0"/>
                  <a:cs typeface="Tahoma" pitchFamily="34" charset="0"/>
                </a:rPr>
                <a:t>9</a:t>
              </a:r>
              <a:endParaRPr lang="en-TT" sz="1050" dirty="0">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4033036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1000"/>
                                        <p:tgtEl>
                                          <p:spTgt spid="6">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1000"/>
                                        <p:tgtEl>
                                          <p:spTgt spid="6">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1_Blue with Green Ba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540B9E-24C0-450F-962F-A50C1BE50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with Green Bar Segoe Template</Template>
  <TotalTime>1039</TotalTime>
  <Words>1252</Words>
  <Application>Microsoft Office PowerPoint</Application>
  <PresentationFormat>On-screen Show (4:3)</PresentationFormat>
  <Paragraphs>168</Paragraphs>
  <Slides>17</Slides>
  <Notes>8</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1_Blue with Green Bar Segoe Template</vt:lpstr>
      <vt:lpstr>White with Courier font for code slides</vt:lpstr>
      <vt:lpstr>Trinidad &amp; Tobago  Laboratory Status Report</vt:lpstr>
      <vt:lpstr>Outline</vt:lpstr>
      <vt:lpstr>TTBS</vt:lpstr>
      <vt:lpstr>PowerPoint Presentation</vt:lpstr>
      <vt:lpstr>PowerPoint Presentation</vt:lpstr>
      <vt:lpstr>PowerPoint Presentation</vt:lpstr>
      <vt:lpstr>TTBS Organizational Chart (Technical Divisions/Strategic Business Units)</vt:lpstr>
      <vt:lpstr>TTBS Organizational Chart (Support Units)</vt:lpstr>
      <vt:lpstr>Metrology Division</vt:lpstr>
      <vt:lpstr>Timeline of Events</vt:lpstr>
      <vt:lpstr>TTBS Time Measurement System</vt:lpstr>
      <vt:lpstr>PowerPoint Presentation</vt:lpstr>
      <vt:lpstr>Dissemination of Time  (via NTP on TTBS LAN)</vt:lpstr>
      <vt:lpstr>Calibration of  Stopwatches and Timers</vt:lpstr>
      <vt:lpstr>Future Goals</vt:lpstr>
      <vt:lpstr>Challenges</vt:lpstr>
      <vt:lpstr>PowerPoint Presentation</vt:lpstr>
    </vt:vector>
  </TitlesOfParts>
  <Company>TTBS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Siew</dc:creator>
  <cp:lastModifiedBy>Lombardi, Michael A.</cp:lastModifiedBy>
  <cp:revision>48</cp:revision>
  <dcterms:created xsi:type="dcterms:W3CDTF">2012-05-09T01:50:49Z</dcterms:created>
  <dcterms:modified xsi:type="dcterms:W3CDTF">2015-02-20T17:11:46Z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TC102867119990</vt:lpwstr>
  </property>
</Properties>
</file>