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sldIdLst>
    <p:sldId id="256" r:id="rId3"/>
    <p:sldId id="290" r:id="rId4"/>
    <p:sldId id="291" r:id="rId5"/>
    <p:sldId id="292" r:id="rId6"/>
    <p:sldId id="293" r:id="rId7"/>
    <p:sldId id="280" r:id="rId8"/>
    <p:sldId id="294" r:id="rId9"/>
    <p:sldId id="295" r:id="rId10"/>
    <p:sldId id="288" r:id="rId11"/>
    <p:sldId id="271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29A"/>
    <a:srgbClr val="003387"/>
    <a:srgbClr val="FBD30E"/>
    <a:srgbClr val="255AA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Objects="1">
      <p:cViewPr>
        <p:scale>
          <a:sx n="141" d="100"/>
          <a:sy n="141" d="100"/>
        </p:scale>
        <p:origin x="-77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ortada_azul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18254-DED6-4089-8089-646A005AB5BB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6797B-64C9-46A1-A5EE-DCED6ACC2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AED5-F0D0-43FC-8974-F7E65FB5A4D4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CD30-9C4C-4F8E-B226-225AC3BF3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484E-260B-4D0D-AD3C-6FD3F8BEF436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E844B-0BE3-414B-932D-DAEBD6066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72FC-BEE1-4471-8A60-113229D2C90E}" type="datetimeFigureOut">
              <a:rPr lang="es-CR"/>
              <a:pPr>
                <a:defRPr/>
              </a:pPr>
              <a:t>04/02/2015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BC525-A3B9-4A99-8B45-590EAA23B2BB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C50E-2674-41F7-9C40-180BC0AFB78C}" type="datetimeFigureOut">
              <a:rPr lang="es-CR"/>
              <a:pPr>
                <a:defRPr/>
              </a:pPr>
              <a:t>04/02/2015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A8AE-1FD6-4B2B-9476-9885871DE865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45B59-07EB-4F1A-A235-F67E031E8C5B}" type="datetimeFigureOut">
              <a:rPr lang="es-CR"/>
              <a:pPr>
                <a:defRPr/>
              </a:pPr>
              <a:t>04/02/2015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9447-D791-4517-BADC-88CA09A08CC6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75AC-491C-4C1B-914F-159B6816FD4F}" type="datetimeFigureOut">
              <a:rPr lang="es-CR"/>
              <a:pPr>
                <a:defRPr/>
              </a:pPr>
              <a:t>04/02/2015</a:t>
            </a:fld>
            <a:endParaRPr lang="es-C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7CC59-3014-49FA-B185-3071312BEB6C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E317C-0F8A-410F-AC44-9875C27D6E7E}" type="datetimeFigureOut">
              <a:rPr lang="es-CR"/>
              <a:pPr>
                <a:defRPr/>
              </a:pPr>
              <a:t>04/02/2015</a:t>
            </a:fld>
            <a:endParaRPr lang="es-C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E7D8-4492-461B-8C83-A48E4C8E12D5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40CBF-38AA-43D0-8BDF-77C51F629A48}" type="datetimeFigureOut">
              <a:rPr lang="es-CR"/>
              <a:pPr>
                <a:defRPr/>
              </a:pPr>
              <a:t>04/02/2015</a:t>
            </a:fld>
            <a:endParaRPr lang="es-C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917B6-3B88-493B-A095-46CD09EFC2A2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1794-C86C-4B9B-AD7B-921D736E7D4A}" type="datetimeFigureOut">
              <a:rPr lang="es-CR"/>
              <a:pPr>
                <a:defRPr/>
              </a:pPr>
              <a:t>04/02/2015</a:t>
            </a:fld>
            <a:endParaRPr lang="es-C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6EAFB-3360-463A-8A6D-39A07D5EFD8C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92B9-2B49-4BC2-B252-0B0560CC8EFB}" type="datetimeFigureOut">
              <a:rPr lang="es-CR"/>
              <a:pPr>
                <a:defRPr/>
              </a:pPr>
              <a:t>04/02/2015</a:t>
            </a:fld>
            <a:endParaRPr lang="es-C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7DFB-D70F-4978-B3A0-43C94581F70E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lantilla nueva marc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614988"/>
            <a:ext cx="91440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2BFB8-1C6B-4F28-A5AD-0368FD7509E5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DA91F-9BF5-4D51-B41D-D6F15B71F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4A32-5E85-4A56-9131-7399D9319386}" type="datetimeFigureOut">
              <a:rPr lang="es-CR"/>
              <a:pPr>
                <a:defRPr/>
              </a:pPr>
              <a:t>04/02/2015</a:t>
            </a:fld>
            <a:endParaRPr lang="es-C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F52DD-1722-40BE-A128-13DF85B2CBFD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72F6-B1AD-4681-9671-BB09BE3BB851}" type="datetimeFigureOut">
              <a:rPr lang="es-CR"/>
              <a:pPr>
                <a:defRPr/>
              </a:pPr>
              <a:t>04/02/2015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4327-9F4A-4E0D-863F-D5516A5CC523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77F1-AC48-466F-8D97-A0D6E2F14C7D}" type="datetimeFigureOut">
              <a:rPr lang="es-CR"/>
              <a:pPr>
                <a:defRPr/>
              </a:pPr>
              <a:t>04/02/2015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1284-BD50-4343-90DB-DC1ABBF284F5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99AB-7A14-4F5A-BF4C-3D1D6A5919B0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C5C5-9721-4346-A6BE-3606BB009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2C83-545F-4743-A2B0-C15E1E798915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F62C-C495-4198-AE74-5254F8377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40CF-4960-4FA7-A0CF-99DB241D907E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9FC9-0E77-4554-967A-9DF43A7B5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306B-934A-423B-87C7-80BB8CF5844D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80A3-6634-4062-8753-DD60FE7AD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001B-EAAA-46A2-A68F-0A09FAB6EF89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1141-0CA1-47DB-A003-21D9BD377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9A5C-0D63-4E96-8614-F86A6F722CBE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43387-FDCA-4F27-9EC2-B679351A8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ase_din_ice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9588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9203D-4858-4E5C-9DB0-D963875BE15E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DBCC-85D1-45D3-A430-CDF6625C4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7DB583-6392-4FC3-B824-A6420A8D4DD7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5C5DF3-1D0C-46DE-BE99-A311DC4E0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R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56BE66-1ADC-4E4C-880E-64164C3C6593}" type="datetimeFigureOut">
              <a:rPr lang="es-CR"/>
              <a:pPr>
                <a:defRPr/>
              </a:pPr>
              <a:t>04/02/2015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2B0A1F-B28C-4842-8159-EE1EB335E824}" type="slidenum">
              <a:rPr lang="es-CR"/>
              <a:pPr>
                <a:defRPr/>
              </a:pPr>
              <a:t>‹#›</a:t>
            </a:fld>
            <a:endParaRPr lang="es-CR"/>
          </a:p>
        </p:txBody>
      </p:sp>
      <p:pic>
        <p:nvPicPr>
          <p:cNvPr id="2055" name="Imagen 1" descr="Plantilla nueva marc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614988"/>
            <a:ext cx="91440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CuadroTexto"/>
          <p:cNvSpPr txBox="1">
            <a:spLocks noChangeArrowheads="1"/>
          </p:cNvSpPr>
          <p:nvPr/>
        </p:nvSpPr>
        <p:spPr bwMode="auto">
          <a:xfrm>
            <a:off x="3214687" y="5822167"/>
            <a:ext cx="2714625" cy="64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CR" sz="2400" dirty="0" err="1" smtClean="0">
                <a:solidFill>
                  <a:schemeClr val="bg1"/>
                </a:solidFill>
              </a:rPr>
              <a:t>January</a:t>
            </a:r>
            <a:r>
              <a:rPr lang="es-CR" sz="2400" dirty="0" smtClean="0">
                <a:solidFill>
                  <a:schemeClr val="bg1"/>
                </a:solidFill>
              </a:rPr>
              <a:t>, 2015</a:t>
            </a:r>
            <a:endParaRPr lang="es-CR" sz="2400" dirty="0">
              <a:solidFill>
                <a:schemeClr val="bg1"/>
              </a:solidFill>
            </a:endParaRPr>
          </a:p>
        </p:txBody>
      </p:sp>
      <p:sp>
        <p:nvSpPr>
          <p:cNvPr id="14339" name="3 Rectángulo"/>
          <p:cNvSpPr>
            <a:spLocks noChangeArrowheads="1"/>
          </p:cNvSpPr>
          <p:nvPr/>
        </p:nvSpPr>
        <p:spPr bwMode="auto">
          <a:xfrm>
            <a:off x="18062" y="116632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Time and Frequency</a:t>
            </a:r>
          </a:p>
          <a:p>
            <a:pPr algn="ctr"/>
            <a:r>
              <a:rPr lang="en-US" sz="4400" dirty="0" smtClean="0"/>
              <a:t> Current Status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Laboratorio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Metrológico</a:t>
            </a:r>
            <a:r>
              <a:rPr lang="en-US" sz="3200" dirty="0" smtClean="0">
                <a:solidFill>
                  <a:srgbClr val="FFFF00"/>
                </a:solidFill>
              </a:rPr>
              <a:t> de Variables </a:t>
            </a:r>
            <a:r>
              <a:rPr lang="en-US" sz="3200" dirty="0" err="1" smtClean="0">
                <a:solidFill>
                  <a:srgbClr val="FFFF00"/>
                </a:solidFill>
              </a:rPr>
              <a:t>Eléctricas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(LMVE)</a:t>
            </a:r>
          </a:p>
          <a:p>
            <a:pPr algn="ctr"/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Instituto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Costarricense</a:t>
            </a:r>
            <a:r>
              <a:rPr lang="en-US" sz="3200" dirty="0" smtClean="0">
                <a:solidFill>
                  <a:srgbClr val="FFFF00"/>
                </a:solidFill>
              </a:rPr>
              <a:t> de </a:t>
            </a:r>
            <a:r>
              <a:rPr lang="en-US" sz="3200" dirty="0" err="1" smtClean="0">
                <a:solidFill>
                  <a:srgbClr val="FFFF00"/>
                </a:solidFill>
              </a:rPr>
              <a:t>Electricidad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Costa Rica</a:t>
            </a:r>
          </a:p>
          <a:p>
            <a:pPr algn="ctr"/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Oscar Fallas Cordero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10391" y="11663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800" b="1" dirty="0" smtClean="0"/>
              <a:t>Thanks</a:t>
            </a:r>
          </a:p>
          <a:p>
            <a:pPr algn="ctr" defTabSz="914400">
              <a:spcBef>
                <a:spcPct val="50000"/>
              </a:spcBef>
            </a:pPr>
            <a:endParaRPr lang="en-US" sz="2800" b="1" dirty="0" smtClean="0"/>
          </a:p>
          <a:p>
            <a:pPr algn="ctr"/>
            <a:r>
              <a:rPr lang="en-US" sz="2800" dirty="0" err="1" smtClean="0">
                <a:solidFill>
                  <a:srgbClr val="16529A"/>
                </a:solidFill>
              </a:rPr>
              <a:t>Instituto</a:t>
            </a:r>
            <a:r>
              <a:rPr lang="en-US" sz="2800" dirty="0" smtClean="0">
                <a:solidFill>
                  <a:srgbClr val="16529A"/>
                </a:solidFill>
              </a:rPr>
              <a:t> </a:t>
            </a:r>
            <a:r>
              <a:rPr lang="en-US" sz="2800" dirty="0" err="1" smtClean="0">
                <a:solidFill>
                  <a:srgbClr val="16529A"/>
                </a:solidFill>
              </a:rPr>
              <a:t>Costarricense</a:t>
            </a:r>
            <a:r>
              <a:rPr lang="en-US" sz="2800" dirty="0" smtClean="0">
                <a:solidFill>
                  <a:srgbClr val="16529A"/>
                </a:solidFill>
              </a:rPr>
              <a:t> de </a:t>
            </a:r>
            <a:r>
              <a:rPr lang="en-US" sz="2800" dirty="0" err="1" smtClean="0">
                <a:solidFill>
                  <a:srgbClr val="16529A"/>
                </a:solidFill>
              </a:rPr>
              <a:t>Electricidad</a:t>
            </a:r>
            <a:endParaRPr lang="en-US" sz="2800" dirty="0" smtClean="0">
              <a:solidFill>
                <a:srgbClr val="16529A"/>
              </a:solidFill>
            </a:endParaRPr>
          </a:p>
          <a:p>
            <a:pPr algn="ctr"/>
            <a:r>
              <a:rPr lang="en-US" sz="2800" dirty="0" smtClean="0">
                <a:solidFill>
                  <a:srgbClr val="16529A"/>
                </a:solidFill>
              </a:rPr>
              <a:t>Costa Rica</a:t>
            </a:r>
          </a:p>
          <a:p>
            <a:pPr algn="ctr" defTabSz="914400">
              <a:spcBef>
                <a:spcPct val="50000"/>
              </a:spcBef>
            </a:pPr>
            <a:endParaRPr lang="en-US" sz="2800" dirty="0">
              <a:solidFill>
                <a:srgbClr val="37609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276872"/>
            <a:ext cx="4473013" cy="335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98863"/>
            <a:ext cx="8229600" cy="1143000"/>
          </a:xfrm>
        </p:spPr>
        <p:txBody>
          <a:bodyPr/>
          <a:lstStyle/>
          <a:p>
            <a:r>
              <a:rPr lang="es-CR" dirty="0" err="1" smtClean="0"/>
              <a:t>Laboratory’s</a:t>
            </a:r>
            <a:r>
              <a:rPr lang="es-CR" dirty="0" smtClean="0"/>
              <a:t> </a:t>
            </a:r>
            <a:r>
              <a:rPr lang="es-CR" dirty="0" err="1" smtClean="0"/>
              <a:t>Development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3" y="908720"/>
            <a:ext cx="8471894" cy="47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Laboratory</a:t>
            </a:r>
            <a:r>
              <a:rPr lang="es-CR" dirty="0" smtClean="0"/>
              <a:t> Staff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Oscar Fallas Cordero, Electrical Engineer since 2009. </a:t>
            </a:r>
            <a:r>
              <a:rPr lang="en-US" dirty="0" err="1" smtClean="0"/>
              <a:t>Metrologist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metrologist</a:t>
            </a:r>
            <a:r>
              <a:rPr lang="en-US" dirty="0" smtClean="0"/>
              <a:t> is working in the Time and Frequency Metrology Area and in the development of the Radiofrequency and Microwave Metrology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r>
              <a:rPr lang="es-CR" dirty="0" smtClean="0"/>
              <a:t> and Training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J.M Lopez from CENAM, November 2010</a:t>
            </a:r>
          </a:p>
          <a:p>
            <a:r>
              <a:rPr lang="en-US" dirty="0" smtClean="0"/>
              <a:t>F. Jiménez from CENAM, June and November  2014</a:t>
            </a:r>
          </a:p>
          <a:p>
            <a:r>
              <a:rPr lang="en-US" dirty="0" smtClean="0"/>
              <a:t>R. </a:t>
            </a:r>
            <a:r>
              <a:rPr lang="en-US" dirty="0" err="1" smtClean="0"/>
              <a:t>Solís</a:t>
            </a:r>
            <a:r>
              <a:rPr lang="en-US" dirty="0" smtClean="0"/>
              <a:t> from CENAMEP, October 2014</a:t>
            </a:r>
          </a:p>
          <a:p>
            <a:r>
              <a:rPr lang="en-US" dirty="0" smtClean="0"/>
              <a:t>Remote cooperation through SIMTF e-mail</a:t>
            </a:r>
          </a:p>
          <a:p>
            <a:r>
              <a:rPr lang="en-US" dirty="0" smtClean="0"/>
              <a:t>SIM TN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67" y="0"/>
            <a:ext cx="3312368" cy="1143000"/>
          </a:xfrm>
        </p:spPr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11" y="1412776"/>
            <a:ext cx="3096344" cy="4128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Conector recto de flecha 5"/>
          <p:cNvCxnSpPr/>
          <p:nvPr/>
        </p:nvCxnSpPr>
        <p:spPr>
          <a:xfrm flipH="1">
            <a:off x="5868144" y="2684917"/>
            <a:ext cx="1368152" cy="76808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254016" y="2420694"/>
            <a:ext cx="1638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Traceability, Distribution and Dissemination</a:t>
            </a:r>
          </a:p>
          <a:p>
            <a:r>
              <a:rPr lang="en-US" sz="1000" dirty="0" smtClean="0"/>
              <a:t>(Comparison System, switch and distribution amplifiers, NTP servers)</a:t>
            </a:r>
            <a:endParaRPr lang="en-US" sz="1000" dirty="0"/>
          </a:p>
          <a:p>
            <a:endParaRPr lang="en-US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2365059" y="2768877"/>
            <a:ext cx="1216543" cy="60016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081569" y="2564904"/>
            <a:ext cx="163846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Calibration Service</a:t>
            </a:r>
          </a:p>
          <a:p>
            <a:r>
              <a:rPr lang="en-US" sz="1000" u="sng" dirty="0" smtClean="0"/>
              <a:t>(frequency counters and generator, stopwatches </a:t>
            </a:r>
            <a:r>
              <a:rPr lang="en-US" sz="1000" u="sng" dirty="0" err="1" smtClean="0"/>
              <a:t>cal</a:t>
            </a:r>
            <a:r>
              <a:rPr lang="en-US" sz="1000" u="sng" dirty="0" smtClean="0"/>
              <a:t> system, check </a:t>
            </a:r>
            <a:r>
              <a:rPr lang="en-US" sz="1000" u="sng" dirty="0" err="1" smtClean="0"/>
              <a:t>standars</a:t>
            </a:r>
            <a:r>
              <a:rPr lang="en-US" sz="1000" u="sng" dirty="0" smtClean="0"/>
              <a:t> and oscilloscope)</a:t>
            </a:r>
            <a:endParaRPr lang="en-US" sz="1000" u="sng" dirty="0"/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4921576" y="941282"/>
            <a:ext cx="20246" cy="1983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4355976" y="388390"/>
            <a:ext cx="16327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</a:t>
            </a:r>
          </a:p>
          <a:p>
            <a:r>
              <a:rPr lang="en-US" sz="1000" dirty="0" smtClean="0"/>
              <a:t>(</a:t>
            </a:r>
            <a:r>
              <a:rPr lang="en-US" sz="1000" dirty="0" err="1" smtClean="0"/>
              <a:t>Symmetricom</a:t>
            </a:r>
            <a:r>
              <a:rPr lang="en-US" sz="1000" dirty="0" smtClean="0"/>
              <a:t> CS4000)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88186"/>
            <a:ext cx="5544616" cy="660733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908720"/>
            <a:ext cx="4032448" cy="221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125760"/>
            <a:ext cx="2160240" cy="710952"/>
          </a:xfrm>
        </p:spPr>
        <p:txBody>
          <a:bodyPr/>
          <a:lstStyle/>
          <a:p>
            <a:r>
              <a:rPr lang="es-ES" dirty="0" err="1" smtClean="0"/>
              <a:t>CMCs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028" y="660763"/>
            <a:ext cx="6940332" cy="50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125760"/>
            <a:ext cx="2160240" cy="710952"/>
          </a:xfrm>
        </p:spPr>
        <p:txBody>
          <a:bodyPr/>
          <a:lstStyle/>
          <a:p>
            <a:r>
              <a:rPr lang="es-ES" dirty="0" err="1" smtClean="0"/>
              <a:t>CMCs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85" y="1268760"/>
            <a:ext cx="8242301" cy="3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785802" y="3558605"/>
            <a:ext cx="55143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Future Activities and Services </a:t>
            </a:r>
            <a:endParaRPr lang="en-US" sz="32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00100" y="1714488"/>
            <a:ext cx="6572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 National T&amp;F training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 National Stopwatches Comparison (based on SIM)</a:t>
            </a:r>
            <a:endParaRPr lang="en-US" sz="2400" dirty="0">
              <a:latin typeface="+mn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28775" y="670609"/>
            <a:ext cx="3478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j-lt"/>
              </a:rPr>
              <a:t>Knowledge</a:t>
            </a:r>
            <a:r>
              <a:rPr lang="en-US" sz="3200" dirty="0" smtClean="0"/>
              <a:t> </a:t>
            </a:r>
            <a:r>
              <a:rPr lang="en-US" sz="3200" dirty="0">
                <a:latin typeface="+mj-lt"/>
              </a:rPr>
              <a:t>Transfer</a:t>
            </a:r>
          </a:p>
        </p:txBody>
      </p:sp>
      <p:sp>
        <p:nvSpPr>
          <p:cNvPr id="6" name="2 Rectángulo"/>
          <p:cNvSpPr/>
          <p:nvPr/>
        </p:nvSpPr>
        <p:spPr>
          <a:xfrm>
            <a:off x="987136" y="4293096"/>
            <a:ext cx="6572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 NTP Service Improvement </a:t>
            </a:r>
            <a:r>
              <a:rPr lang="en-US" dirty="0" smtClean="0">
                <a:latin typeface="+mn-lt"/>
              </a:rPr>
              <a:t>(equipment, alarm´s management, web clock, voice clock)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 TCH Method for long and short term QS</a:t>
            </a:r>
          </a:p>
          <a:p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193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Diseño personalizado</vt:lpstr>
      <vt:lpstr>PowerPoint Presentation</vt:lpstr>
      <vt:lpstr>Laboratory’s Development</vt:lpstr>
      <vt:lpstr>Laboratory Staff</vt:lpstr>
      <vt:lpstr>Assessments and Training </vt:lpstr>
      <vt:lpstr>Structure</vt:lpstr>
      <vt:lpstr>PowerPoint Presentation</vt:lpstr>
      <vt:lpstr>CMCs</vt:lpstr>
      <vt:lpstr>CMCs</vt:lpstr>
      <vt:lpstr>PowerPoint Presentation</vt:lpstr>
      <vt:lpstr>PowerPoint Presentation</vt:lpstr>
    </vt:vector>
  </TitlesOfParts>
  <Company>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Fabian Rois Mata</dc:creator>
  <cp:lastModifiedBy>Lombardi, Michael A.</cp:lastModifiedBy>
  <cp:revision>125</cp:revision>
  <dcterms:created xsi:type="dcterms:W3CDTF">2009-05-14T18:18:53Z</dcterms:created>
  <dcterms:modified xsi:type="dcterms:W3CDTF">2015-02-04T23:24:32Z</dcterms:modified>
</cp:coreProperties>
</file>