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1" r:id="rId7"/>
    <p:sldId id="26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F756E-4ED9-405F-955F-5C56F2E310C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E308604E-413C-487C-9BDB-C486A08E0591}">
      <dgm:prSet phldrT="[Texto]"/>
      <dgm:spPr/>
      <dgm:t>
        <a:bodyPr/>
        <a:lstStyle/>
        <a:p>
          <a:r>
            <a:rPr lang="es-PY" dirty="0" smtClean="0"/>
            <a:t>Director INTN</a:t>
          </a:r>
          <a:endParaRPr lang="es-PY" dirty="0"/>
        </a:p>
      </dgm:t>
    </dgm:pt>
    <dgm:pt modelId="{61889137-C4B1-4001-ACC0-A8BA025C5115}" type="parTrans" cxnId="{F69521F1-E62B-41F3-ACE0-C46200600E9D}">
      <dgm:prSet/>
      <dgm:spPr/>
      <dgm:t>
        <a:bodyPr/>
        <a:lstStyle/>
        <a:p>
          <a:endParaRPr lang="es-PY"/>
        </a:p>
      </dgm:t>
    </dgm:pt>
    <dgm:pt modelId="{01924B2A-0CBB-43F7-9BC6-A22270FAF493}" type="sibTrans" cxnId="{F69521F1-E62B-41F3-ACE0-C46200600E9D}">
      <dgm:prSet/>
      <dgm:spPr/>
      <dgm:t>
        <a:bodyPr/>
        <a:lstStyle/>
        <a:p>
          <a:endParaRPr lang="es-PY"/>
        </a:p>
      </dgm:t>
    </dgm:pt>
    <dgm:pt modelId="{3FB9C2DE-190C-4CFE-9869-6B7199AD872A}" type="asst">
      <dgm:prSet phldrT="[Texto]"/>
      <dgm:spPr/>
      <dgm:t>
        <a:bodyPr/>
        <a:lstStyle/>
        <a:p>
          <a:r>
            <a:rPr lang="es-PY" dirty="0" smtClean="0"/>
            <a:t>ONM</a:t>
          </a:r>
          <a:endParaRPr lang="es-PY" dirty="0"/>
        </a:p>
      </dgm:t>
    </dgm:pt>
    <dgm:pt modelId="{54A44374-34D5-4482-B494-40BB693E651F}" type="parTrans" cxnId="{35087FFE-C1F2-43E2-80B6-DE13EC95F3F1}">
      <dgm:prSet/>
      <dgm:spPr/>
      <dgm:t>
        <a:bodyPr/>
        <a:lstStyle/>
        <a:p>
          <a:endParaRPr lang="es-PY"/>
        </a:p>
      </dgm:t>
    </dgm:pt>
    <dgm:pt modelId="{9F1A614D-3BFD-4B5E-ACD4-0A83CC470966}" type="sibTrans" cxnId="{35087FFE-C1F2-43E2-80B6-DE13EC95F3F1}">
      <dgm:prSet/>
      <dgm:spPr/>
      <dgm:t>
        <a:bodyPr/>
        <a:lstStyle/>
        <a:p>
          <a:endParaRPr lang="es-PY"/>
        </a:p>
      </dgm:t>
    </dgm:pt>
    <dgm:pt modelId="{4F8B817F-ED50-4C8C-8062-DB6B49559F36}">
      <dgm:prSet phldrT="[Texto]"/>
      <dgm:spPr/>
      <dgm:t>
        <a:bodyPr/>
        <a:lstStyle/>
        <a:p>
          <a:r>
            <a:rPr lang="es-PY" dirty="0" smtClean="0"/>
            <a:t>Termoeléctrica</a:t>
          </a:r>
          <a:endParaRPr lang="es-PY" dirty="0"/>
        </a:p>
      </dgm:t>
    </dgm:pt>
    <dgm:pt modelId="{CBF1ACE8-5C22-4E30-9109-9F9C7B540F9F}" type="parTrans" cxnId="{FC417C1E-DBA6-4A9B-88BB-09D527C2C59C}">
      <dgm:prSet/>
      <dgm:spPr/>
      <dgm:t>
        <a:bodyPr/>
        <a:lstStyle/>
        <a:p>
          <a:endParaRPr lang="es-PY"/>
        </a:p>
      </dgm:t>
    </dgm:pt>
    <dgm:pt modelId="{F35E8E36-D14C-42C7-8C0F-069886AF4773}" type="sibTrans" cxnId="{FC417C1E-DBA6-4A9B-88BB-09D527C2C59C}">
      <dgm:prSet/>
      <dgm:spPr/>
      <dgm:t>
        <a:bodyPr/>
        <a:lstStyle/>
        <a:p>
          <a:endParaRPr lang="es-PY"/>
        </a:p>
      </dgm:t>
    </dgm:pt>
    <dgm:pt modelId="{0F78934A-2217-4093-B496-278916A59CDF}">
      <dgm:prSet phldrT="[Texto]"/>
      <dgm:spPr/>
      <dgm:t>
        <a:bodyPr/>
        <a:lstStyle/>
        <a:p>
          <a:r>
            <a:rPr lang="es-PY" dirty="0" smtClean="0"/>
            <a:t>Masa</a:t>
          </a:r>
          <a:endParaRPr lang="es-PY" dirty="0"/>
        </a:p>
      </dgm:t>
    </dgm:pt>
    <dgm:pt modelId="{22902B46-A825-4B78-9FEB-BA64AD32AD33}" type="parTrans" cxnId="{6E646288-65E6-4F9F-A2FD-7A5F27162D3D}">
      <dgm:prSet/>
      <dgm:spPr/>
      <dgm:t>
        <a:bodyPr/>
        <a:lstStyle/>
        <a:p>
          <a:endParaRPr lang="es-PY"/>
        </a:p>
      </dgm:t>
    </dgm:pt>
    <dgm:pt modelId="{8528DA35-BB2D-4AB3-8725-D9C7FE16145A}" type="sibTrans" cxnId="{6E646288-65E6-4F9F-A2FD-7A5F27162D3D}">
      <dgm:prSet/>
      <dgm:spPr/>
      <dgm:t>
        <a:bodyPr/>
        <a:lstStyle/>
        <a:p>
          <a:endParaRPr lang="es-PY"/>
        </a:p>
      </dgm:t>
    </dgm:pt>
    <dgm:pt modelId="{F817B1DE-E0E7-48BE-AB38-A9F006410A0B}">
      <dgm:prSet phldrT="[Texto]"/>
      <dgm:spPr/>
      <dgm:t>
        <a:bodyPr/>
        <a:lstStyle/>
        <a:p>
          <a:r>
            <a:rPr lang="es-PY" dirty="0" err="1" smtClean="0"/>
            <a:t>Mecanica</a:t>
          </a:r>
          <a:endParaRPr lang="es-PY" dirty="0"/>
        </a:p>
      </dgm:t>
    </dgm:pt>
    <dgm:pt modelId="{A876EC23-DD0F-4CBA-8144-976D04FB6055}" type="parTrans" cxnId="{8C4840B2-6345-4ABE-88E5-EBC5EBAA5AD6}">
      <dgm:prSet/>
      <dgm:spPr/>
      <dgm:t>
        <a:bodyPr/>
        <a:lstStyle/>
        <a:p>
          <a:endParaRPr lang="es-PY"/>
        </a:p>
      </dgm:t>
    </dgm:pt>
    <dgm:pt modelId="{B6FF8EDA-73EA-4D37-8D45-CB1166597C81}" type="sibTrans" cxnId="{8C4840B2-6345-4ABE-88E5-EBC5EBAA5AD6}">
      <dgm:prSet/>
      <dgm:spPr/>
      <dgm:t>
        <a:bodyPr/>
        <a:lstStyle/>
        <a:p>
          <a:endParaRPr lang="es-PY"/>
        </a:p>
      </dgm:t>
    </dgm:pt>
    <dgm:pt modelId="{805833BB-C1AB-476D-ACDD-CD24B92B6EB9}">
      <dgm:prSet phldrT="[Texto]"/>
      <dgm:spPr/>
      <dgm:t>
        <a:bodyPr/>
        <a:lstStyle/>
        <a:p>
          <a:r>
            <a:rPr lang="es-PY" dirty="0" smtClean="0"/>
            <a:t>- Electricidad</a:t>
          </a:r>
        </a:p>
        <a:p>
          <a:r>
            <a:rPr lang="es-PY" dirty="0" smtClean="0"/>
            <a:t>- Temperatura</a:t>
          </a:r>
        </a:p>
        <a:p>
          <a:r>
            <a:rPr lang="es-PY" dirty="0" smtClean="0"/>
            <a:t>- T y F </a:t>
          </a:r>
          <a:endParaRPr lang="es-PY" dirty="0"/>
        </a:p>
      </dgm:t>
    </dgm:pt>
    <dgm:pt modelId="{385E78A5-7013-4BC0-A592-65AC84249516}" type="parTrans" cxnId="{1C739C0F-E00E-4213-AA13-431FE9909AB0}">
      <dgm:prSet/>
      <dgm:spPr/>
      <dgm:t>
        <a:bodyPr/>
        <a:lstStyle/>
        <a:p>
          <a:endParaRPr lang="es-PY"/>
        </a:p>
      </dgm:t>
    </dgm:pt>
    <dgm:pt modelId="{B85EADB6-41D7-4669-8B99-379EBAC674EE}" type="sibTrans" cxnId="{1C739C0F-E00E-4213-AA13-431FE9909AB0}">
      <dgm:prSet/>
      <dgm:spPr/>
      <dgm:t>
        <a:bodyPr/>
        <a:lstStyle/>
        <a:p>
          <a:endParaRPr lang="es-PY"/>
        </a:p>
      </dgm:t>
    </dgm:pt>
    <dgm:pt modelId="{0BAED083-4F07-498E-9149-9ADAFAED93D9}" type="pres">
      <dgm:prSet presAssocID="{27FF756E-4ED9-405F-955F-5C56F2E310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C28F31-5327-4D33-BD48-7129C7DE5D75}" type="pres">
      <dgm:prSet presAssocID="{E308604E-413C-487C-9BDB-C486A08E0591}" presName="hierRoot1" presStyleCnt="0">
        <dgm:presLayoutVars>
          <dgm:hierBranch val="init"/>
        </dgm:presLayoutVars>
      </dgm:prSet>
      <dgm:spPr/>
    </dgm:pt>
    <dgm:pt modelId="{FF3DC647-DFB1-4D42-AF74-008D84EFFBD2}" type="pres">
      <dgm:prSet presAssocID="{E308604E-413C-487C-9BDB-C486A08E0591}" presName="rootComposite1" presStyleCnt="0"/>
      <dgm:spPr/>
    </dgm:pt>
    <dgm:pt modelId="{6B555EAF-FE7C-49BE-947A-81E7516A3841}" type="pres">
      <dgm:prSet presAssocID="{E308604E-413C-487C-9BDB-C486A08E0591}" presName="rootText1" presStyleLbl="node0" presStyleIdx="0" presStyleCnt="3" custLinFactX="21385" custLinFactY="-6642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891DEA9F-66E0-49FA-A8F6-F21B55E43EDA}" type="pres">
      <dgm:prSet presAssocID="{E308604E-413C-487C-9BDB-C486A08E059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736A38A-7CC9-450A-88D8-A8731DEA8205}" type="pres">
      <dgm:prSet presAssocID="{E308604E-413C-487C-9BDB-C486A08E0591}" presName="hierChild2" presStyleCnt="0"/>
      <dgm:spPr/>
    </dgm:pt>
    <dgm:pt modelId="{970EFB94-BC1F-499A-A96C-0519E4D913D0}" type="pres">
      <dgm:prSet presAssocID="{E308604E-413C-487C-9BDB-C486A08E0591}" presName="hierChild3" presStyleCnt="0"/>
      <dgm:spPr/>
    </dgm:pt>
    <dgm:pt modelId="{2F742C08-1CD8-4FFB-8AD7-244CA86A5B69}" type="pres">
      <dgm:prSet presAssocID="{3FB9C2DE-190C-4CFE-9869-6B7199AD872A}" presName="hierRoot1" presStyleCnt="0">
        <dgm:presLayoutVars>
          <dgm:hierBranch val="init"/>
        </dgm:presLayoutVars>
      </dgm:prSet>
      <dgm:spPr/>
    </dgm:pt>
    <dgm:pt modelId="{52BFB916-A98C-4EEF-8225-4607775C6B66}" type="pres">
      <dgm:prSet presAssocID="{3FB9C2DE-190C-4CFE-9869-6B7199AD872A}" presName="rootComposite1" presStyleCnt="0"/>
      <dgm:spPr/>
    </dgm:pt>
    <dgm:pt modelId="{F2615DA2-E8A4-40E1-B72B-8A93D5FC67AC}" type="pres">
      <dgm:prSet presAssocID="{3FB9C2DE-190C-4CFE-9869-6B7199AD872A}" presName="rootText1" presStyleLbl="node0" presStyleIdx="1" presStyleCnt="3" custLinFactNeighborY="124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7913F-A6EF-4538-88FF-F6CD192A1522}" type="pres">
      <dgm:prSet presAssocID="{3FB9C2DE-190C-4CFE-9869-6B7199AD872A}" presName="rootConnector1" presStyleLbl="asst0" presStyleIdx="0" presStyleCnt="0"/>
      <dgm:spPr/>
      <dgm:t>
        <a:bodyPr/>
        <a:lstStyle/>
        <a:p>
          <a:endParaRPr lang="en-US"/>
        </a:p>
      </dgm:t>
    </dgm:pt>
    <dgm:pt modelId="{2057C313-764B-4C12-A82E-E4ADFE9722AC}" type="pres">
      <dgm:prSet presAssocID="{3FB9C2DE-190C-4CFE-9869-6B7199AD872A}" presName="hierChild2" presStyleCnt="0"/>
      <dgm:spPr/>
    </dgm:pt>
    <dgm:pt modelId="{C286DDAD-D6E5-4C04-A4D8-B3DEBD4F92B2}" type="pres">
      <dgm:prSet presAssocID="{CBF1ACE8-5C22-4E30-9109-9F9C7B540F9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D7E67A1-E947-47CF-953F-10FB9D9F5F89}" type="pres">
      <dgm:prSet presAssocID="{4F8B817F-ED50-4C8C-8062-DB6B49559F36}" presName="hierRoot2" presStyleCnt="0">
        <dgm:presLayoutVars>
          <dgm:hierBranch val="init"/>
        </dgm:presLayoutVars>
      </dgm:prSet>
      <dgm:spPr/>
    </dgm:pt>
    <dgm:pt modelId="{77182685-B2EF-4CAD-99EC-5728BD74E7F5}" type="pres">
      <dgm:prSet presAssocID="{4F8B817F-ED50-4C8C-8062-DB6B49559F36}" presName="rootComposite" presStyleCnt="0"/>
      <dgm:spPr/>
    </dgm:pt>
    <dgm:pt modelId="{8374DFA9-1433-4673-8604-5ED5BF2BA926}" type="pres">
      <dgm:prSet presAssocID="{4F8B817F-ED50-4C8C-8062-DB6B49559F36}" presName="rootText" presStyleLbl="node2" presStyleIdx="0" presStyleCnt="3" custLinFactNeighborY="15585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E58C9BC8-EA98-4500-8745-5C65E203C735}" type="pres">
      <dgm:prSet presAssocID="{4F8B817F-ED50-4C8C-8062-DB6B49559F36}" presName="rootConnector" presStyleLbl="node2" presStyleIdx="0" presStyleCnt="3"/>
      <dgm:spPr/>
      <dgm:t>
        <a:bodyPr/>
        <a:lstStyle/>
        <a:p>
          <a:endParaRPr lang="en-US"/>
        </a:p>
      </dgm:t>
    </dgm:pt>
    <dgm:pt modelId="{7C202930-0C54-46A0-9380-4A52778F400D}" type="pres">
      <dgm:prSet presAssocID="{4F8B817F-ED50-4C8C-8062-DB6B49559F36}" presName="hierChild4" presStyleCnt="0"/>
      <dgm:spPr/>
    </dgm:pt>
    <dgm:pt modelId="{FFFFEBCA-C704-4487-A01A-E035B0D93184}" type="pres">
      <dgm:prSet presAssocID="{4F8B817F-ED50-4C8C-8062-DB6B49559F36}" presName="hierChild5" presStyleCnt="0"/>
      <dgm:spPr/>
    </dgm:pt>
    <dgm:pt modelId="{9299A26A-2063-4864-8C35-AA2AAF067E3F}" type="pres">
      <dgm:prSet presAssocID="{22902B46-A825-4B78-9FEB-BA64AD32AD3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EA84D5C-A5CB-4636-969D-FFDDAF6A9870}" type="pres">
      <dgm:prSet presAssocID="{0F78934A-2217-4093-B496-278916A59CDF}" presName="hierRoot2" presStyleCnt="0">
        <dgm:presLayoutVars>
          <dgm:hierBranch val="init"/>
        </dgm:presLayoutVars>
      </dgm:prSet>
      <dgm:spPr/>
    </dgm:pt>
    <dgm:pt modelId="{59DF5D7C-288C-4770-9325-F5B5DDBDB31C}" type="pres">
      <dgm:prSet presAssocID="{0F78934A-2217-4093-B496-278916A59CDF}" presName="rootComposite" presStyleCnt="0"/>
      <dgm:spPr/>
    </dgm:pt>
    <dgm:pt modelId="{02D95E80-3A3A-439D-B6EA-B1EAB94BC04E}" type="pres">
      <dgm:prSet presAssocID="{0F78934A-2217-4093-B496-278916A59CDF}" presName="rootText" presStyleLbl="node2" presStyleIdx="1" presStyleCnt="3" custLinFactNeighborY="15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C11830-5D1B-4179-AD3B-6052EE1166FA}" type="pres">
      <dgm:prSet presAssocID="{0F78934A-2217-4093-B496-278916A59CDF}" presName="rootConnector" presStyleLbl="node2" presStyleIdx="1" presStyleCnt="3"/>
      <dgm:spPr/>
      <dgm:t>
        <a:bodyPr/>
        <a:lstStyle/>
        <a:p>
          <a:endParaRPr lang="en-US"/>
        </a:p>
      </dgm:t>
    </dgm:pt>
    <dgm:pt modelId="{C3D81D1C-C470-4B5D-8E7B-BFC628C55ACC}" type="pres">
      <dgm:prSet presAssocID="{0F78934A-2217-4093-B496-278916A59CDF}" presName="hierChild4" presStyleCnt="0"/>
      <dgm:spPr/>
    </dgm:pt>
    <dgm:pt modelId="{7947DC65-F994-4D6F-8B89-C176A858D666}" type="pres">
      <dgm:prSet presAssocID="{0F78934A-2217-4093-B496-278916A59CDF}" presName="hierChild5" presStyleCnt="0"/>
      <dgm:spPr/>
    </dgm:pt>
    <dgm:pt modelId="{1D333549-5005-44C0-908F-BF7F80EBD019}" type="pres">
      <dgm:prSet presAssocID="{A876EC23-DD0F-4CBA-8144-976D04FB605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079805DF-FCC8-4399-BDFF-F1164317096C}" type="pres">
      <dgm:prSet presAssocID="{F817B1DE-E0E7-48BE-AB38-A9F006410A0B}" presName="hierRoot2" presStyleCnt="0">
        <dgm:presLayoutVars>
          <dgm:hierBranch val="init"/>
        </dgm:presLayoutVars>
      </dgm:prSet>
      <dgm:spPr/>
    </dgm:pt>
    <dgm:pt modelId="{44BBB376-BC32-4323-B7AB-D6D410A8F5D4}" type="pres">
      <dgm:prSet presAssocID="{F817B1DE-E0E7-48BE-AB38-A9F006410A0B}" presName="rootComposite" presStyleCnt="0"/>
      <dgm:spPr/>
    </dgm:pt>
    <dgm:pt modelId="{B1B9B3FC-E595-452F-910A-451C05F3D3B2}" type="pres">
      <dgm:prSet presAssocID="{F817B1DE-E0E7-48BE-AB38-A9F006410A0B}" presName="rootText" presStyleLbl="node2" presStyleIdx="2" presStyleCnt="3" custLinFactNeighborY="15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A64855-43EE-43CF-825F-BB489ECFB114}" type="pres">
      <dgm:prSet presAssocID="{F817B1DE-E0E7-48BE-AB38-A9F006410A0B}" presName="rootConnector" presStyleLbl="node2" presStyleIdx="2" presStyleCnt="3"/>
      <dgm:spPr/>
      <dgm:t>
        <a:bodyPr/>
        <a:lstStyle/>
        <a:p>
          <a:endParaRPr lang="en-US"/>
        </a:p>
      </dgm:t>
    </dgm:pt>
    <dgm:pt modelId="{D7C34CA3-F52A-4203-92C9-9C678E20CDCE}" type="pres">
      <dgm:prSet presAssocID="{F817B1DE-E0E7-48BE-AB38-A9F006410A0B}" presName="hierChild4" presStyleCnt="0"/>
      <dgm:spPr/>
    </dgm:pt>
    <dgm:pt modelId="{87D94683-CB71-4FB1-B0F6-102A6FBD897A}" type="pres">
      <dgm:prSet presAssocID="{F817B1DE-E0E7-48BE-AB38-A9F006410A0B}" presName="hierChild5" presStyleCnt="0"/>
      <dgm:spPr/>
    </dgm:pt>
    <dgm:pt modelId="{F909D855-A1EF-465A-B252-03A32A564F85}" type="pres">
      <dgm:prSet presAssocID="{3FB9C2DE-190C-4CFE-9869-6B7199AD872A}" presName="hierChild3" presStyleCnt="0"/>
      <dgm:spPr/>
    </dgm:pt>
    <dgm:pt modelId="{2BDEEDE4-66D2-465F-A75D-0DDD5EDCFE79}" type="pres">
      <dgm:prSet presAssocID="{805833BB-C1AB-476D-ACDD-CD24B92B6EB9}" presName="hierRoot1" presStyleCnt="0">
        <dgm:presLayoutVars>
          <dgm:hierBranch val="init"/>
        </dgm:presLayoutVars>
      </dgm:prSet>
      <dgm:spPr/>
    </dgm:pt>
    <dgm:pt modelId="{224A7409-947E-4D04-B00F-AFE6FB7BCEE9}" type="pres">
      <dgm:prSet presAssocID="{805833BB-C1AB-476D-ACDD-CD24B92B6EB9}" presName="rootComposite1" presStyleCnt="0"/>
      <dgm:spPr/>
    </dgm:pt>
    <dgm:pt modelId="{2F8C5B72-32F7-49A7-9129-12561A08D2E7}" type="pres">
      <dgm:prSet presAssocID="{805833BB-C1AB-476D-ACDD-CD24B92B6EB9}" presName="rootText1" presStyleLbl="node0" presStyleIdx="2" presStyleCnt="3" custLinFactX="-100000" custLinFactY="100000" custLinFactNeighborX="-143191" custLinFactNeighborY="178599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0826AF11-DC74-4EB0-9DF4-5038FD740D2C}" type="pres">
      <dgm:prSet presAssocID="{805833BB-C1AB-476D-ACDD-CD24B92B6EB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5A0B328-E442-4FE5-BACC-9683F952F433}" type="pres">
      <dgm:prSet presAssocID="{805833BB-C1AB-476D-ACDD-CD24B92B6EB9}" presName="hierChild2" presStyleCnt="0"/>
      <dgm:spPr/>
    </dgm:pt>
    <dgm:pt modelId="{95A92DEB-9FF7-408E-A633-394127399CD2}" type="pres">
      <dgm:prSet presAssocID="{805833BB-C1AB-476D-ACDD-CD24B92B6EB9}" presName="hierChild3" presStyleCnt="0"/>
      <dgm:spPr/>
    </dgm:pt>
  </dgm:ptLst>
  <dgm:cxnLst>
    <dgm:cxn modelId="{FC417C1E-DBA6-4A9B-88BB-09D527C2C59C}" srcId="{3FB9C2DE-190C-4CFE-9869-6B7199AD872A}" destId="{4F8B817F-ED50-4C8C-8062-DB6B49559F36}" srcOrd="0" destOrd="0" parTransId="{CBF1ACE8-5C22-4E30-9109-9F9C7B540F9F}" sibTransId="{F35E8E36-D14C-42C7-8C0F-069886AF4773}"/>
    <dgm:cxn modelId="{35087FFE-C1F2-43E2-80B6-DE13EC95F3F1}" srcId="{27FF756E-4ED9-405F-955F-5C56F2E310C9}" destId="{3FB9C2DE-190C-4CFE-9869-6B7199AD872A}" srcOrd="1" destOrd="0" parTransId="{54A44374-34D5-4482-B494-40BB693E651F}" sibTransId="{9F1A614D-3BFD-4B5E-ACD4-0A83CC470966}"/>
    <dgm:cxn modelId="{CFED15A7-8368-434A-AFD2-DA84709CD759}" type="presOf" srcId="{CBF1ACE8-5C22-4E30-9109-9F9C7B540F9F}" destId="{C286DDAD-D6E5-4C04-A4D8-B3DEBD4F92B2}" srcOrd="0" destOrd="0" presId="urn:microsoft.com/office/officeart/2005/8/layout/orgChart1"/>
    <dgm:cxn modelId="{53B30FC3-E106-48FC-A0C0-A40B80F9AC3E}" type="presOf" srcId="{805833BB-C1AB-476D-ACDD-CD24B92B6EB9}" destId="{0826AF11-DC74-4EB0-9DF4-5038FD740D2C}" srcOrd="1" destOrd="0" presId="urn:microsoft.com/office/officeart/2005/8/layout/orgChart1"/>
    <dgm:cxn modelId="{69A14C75-5DDC-447F-87F9-0C52E2A33955}" type="presOf" srcId="{F817B1DE-E0E7-48BE-AB38-A9F006410A0B}" destId="{B1B9B3FC-E595-452F-910A-451C05F3D3B2}" srcOrd="0" destOrd="0" presId="urn:microsoft.com/office/officeart/2005/8/layout/orgChart1"/>
    <dgm:cxn modelId="{6FA9DA1D-2221-4FCB-8FC1-38D1BEC8AB3F}" type="presOf" srcId="{22902B46-A825-4B78-9FEB-BA64AD32AD33}" destId="{9299A26A-2063-4864-8C35-AA2AAF067E3F}" srcOrd="0" destOrd="0" presId="urn:microsoft.com/office/officeart/2005/8/layout/orgChart1"/>
    <dgm:cxn modelId="{5C8F1181-EEE9-449D-9BC5-7E9728EC94CC}" type="presOf" srcId="{3FB9C2DE-190C-4CFE-9869-6B7199AD872A}" destId="{F2615DA2-E8A4-40E1-B72B-8A93D5FC67AC}" srcOrd="0" destOrd="0" presId="urn:microsoft.com/office/officeart/2005/8/layout/orgChart1"/>
    <dgm:cxn modelId="{F03C6E08-7258-4293-AF62-44D45F4100E1}" type="presOf" srcId="{0F78934A-2217-4093-B496-278916A59CDF}" destId="{03C11830-5D1B-4179-AD3B-6052EE1166FA}" srcOrd="1" destOrd="0" presId="urn:microsoft.com/office/officeart/2005/8/layout/orgChart1"/>
    <dgm:cxn modelId="{5D21F456-0508-4980-BC13-2CA9ECC1D68D}" type="presOf" srcId="{4F8B817F-ED50-4C8C-8062-DB6B49559F36}" destId="{8374DFA9-1433-4673-8604-5ED5BF2BA926}" srcOrd="0" destOrd="0" presId="urn:microsoft.com/office/officeart/2005/8/layout/orgChart1"/>
    <dgm:cxn modelId="{6E646288-65E6-4F9F-A2FD-7A5F27162D3D}" srcId="{3FB9C2DE-190C-4CFE-9869-6B7199AD872A}" destId="{0F78934A-2217-4093-B496-278916A59CDF}" srcOrd="1" destOrd="0" parTransId="{22902B46-A825-4B78-9FEB-BA64AD32AD33}" sibTransId="{8528DA35-BB2D-4AB3-8725-D9C7FE16145A}"/>
    <dgm:cxn modelId="{30FC5972-CE66-4F6B-B28D-D32D7EDCC6B6}" type="presOf" srcId="{F817B1DE-E0E7-48BE-AB38-A9F006410A0B}" destId="{4BA64855-43EE-43CF-825F-BB489ECFB114}" srcOrd="1" destOrd="0" presId="urn:microsoft.com/office/officeart/2005/8/layout/orgChart1"/>
    <dgm:cxn modelId="{456A9CD8-35CD-4123-B5F5-93A53C6AB5F5}" type="presOf" srcId="{E308604E-413C-487C-9BDB-C486A08E0591}" destId="{6B555EAF-FE7C-49BE-947A-81E7516A3841}" srcOrd="0" destOrd="0" presId="urn:microsoft.com/office/officeart/2005/8/layout/orgChart1"/>
    <dgm:cxn modelId="{BC83B602-FEE0-4C88-8E99-0A2DDFCE8016}" type="presOf" srcId="{27FF756E-4ED9-405F-955F-5C56F2E310C9}" destId="{0BAED083-4F07-498E-9149-9ADAFAED93D9}" srcOrd="0" destOrd="0" presId="urn:microsoft.com/office/officeart/2005/8/layout/orgChart1"/>
    <dgm:cxn modelId="{1C739C0F-E00E-4213-AA13-431FE9909AB0}" srcId="{27FF756E-4ED9-405F-955F-5C56F2E310C9}" destId="{805833BB-C1AB-476D-ACDD-CD24B92B6EB9}" srcOrd="2" destOrd="0" parTransId="{385E78A5-7013-4BC0-A592-65AC84249516}" sibTransId="{B85EADB6-41D7-4669-8B99-379EBAC674EE}"/>
    <dgm:cxn modelId="{28220A5B-8528-4D40-82CC-3C3C9D1A72FF}" type="presOf" srcId="{4F8B817F-ED50-4C8C-8062-DB6B49559F36}" destId="{E58C9BC8-EA98-4500-8745-5C65E203C735}" srcOrd="1" destOrd="0" presId="urn:microsoft.com/office/officeart/2005/8/layout/orgChart1"/>
    <dgm:cxn modelId="{174164F0-00D9-4B0F-8C7E-02F67731FBC3}" type="presOf" srcId="{0F78934A-2217-4093-B496-278916A59CDF}" destId="{02D95E80-3A3A-439D-B6EA-B1EAB94BC04E}" srcOrd="0" destOrd="0" presId="urn:microsoft.com/office/officeart/2005/8/layout/orgChart1"/>
    <dgm:cxn modelId="{6DEDB398-A99F-4348-85FF-F46D46C2A349}" type="presOf" srcId="{3FB9C2DE-190C-4CFE-9869-6B7199AD872A}" destId="{AB97913F-A6EF-4538-88FF-F6CD192A1522}" srcOrd="1" destOrd="0" presId="urn:microsoft.com/office/officeart/2005/8/layout/orgChart1"/>
    <dgm:cxn modelId="{F69521F1-E62B-41F3-ACE0-C46200600E9D}" srcId="{27FF756E-4ED9-405F-955F-5C56F2E310C9}" destId="{E308604E-413C-487C-9BDB-C486A08E0591}" srcOrd="0" destOrd="0" parTransId="{61889137-C4B1-4001-ACC0-A8BA025C5115}" sibTransId="{01924B2A-0CBB-43F7-9BC6-A22270FAF493}"/>
    <dgm:cxn modelId="{9D11734B-DFA9-40AA-BF9C-4808964D096F}" type="presOf" srcId="{E308604E-413C-487C-9BDB-C486A08E0591}" destId="{891DEA9F-66E0-49FA-A8F6-F21B55E43EDA}" srcOrd="1" destOrd="0" presId="urn:microsoft.com/office/officeart/2005/8/layout/orgChart1"/>
    <dgm:cxn modelId="{8C4840B2-6345-4ABE-88E5-EBC5EBAA5AD6}" srcId="{3FB9C2DE-190C-4CFE-9869-6B7199AD872A}" destId="{F817B1DE-E0E7-48BE-AB38-A9F006410A0B}" srcOrd="2" destOrd="0" parTransId="{A876EC23-DD0F-4CBA-8144-976D04FB6055}" sibTransId="{B6FF8EDA-73EA-4D37-8D45-CB1166597C81}"/>
    <dgm:cxn modelId="{99EDF01E-9EBC-4122-BC2E-B0D1CE1FE7FE}" type="presOf" srcId="{805833BB-C1AB-476D-ACDD-CD24B92B6EB9}" destId="{2F8C5B72-32F7-49A7-9129-12561A08D2E7}" srcOrd="0" destOrd="0" presId="urn:microsoft.com/office/officeart/2005/8/layout/orgChart1"/>
    <dgm:cxn modelId="{D7F25219-1A78-42B3-8746-A5B070553AEB}" type="presOf" srcId="{A876EC23-DD0F-4CBA-8144-976D04FB6055}" destId="{1D333549-5005-44C0-908F-BF7F80EBD019}" srcOrd="0" destOrd="0" presId="urn:microsoft.com/office/officeart/2005/8/layout/orgChart1"/>
    <dgm:cxn modelId="{023EFE88-4A5A-4F9F-86A2-19D9BC91C1F0}" type="presParOf" srcId="{0BAED083-4F07-498E-9149-9ADAFAED93D9}" destId="{8DC28F31-5327-4D33-BD48-7129C7DE5D75}" srcOrd="0" destOrd="0" presId="urn:microsoft.com/office/officeart/2005/8/layout/orgChart1"/>
    <dgm:cxn modelId="{E9F5C3E4-78F1-48A1-A75B-3D3E72F7BB9D}" type="presParOf" srcId="{8DC28F31-5327-4D33-BD48-7129C7DE5D75}" destId="{FF3DC647-DFB1-4D42-AF74-008D84EFFBD2}" srcOrd="0" destOrd="0" presId="urn:microsoft.com/office/officeart/2005/8/layout/orgChart1"/>
    <dgm:cxn modelId="{D350DFFB-6E07-4D2C-BDDB-C36E9480062F}" type="presParOf" srcId="{FF3DC647-DFB1-4D42-AF74-008D84EFFBD2}" destId="{6B555EAF-FE7C-49BE-947A-81E7516A3841}" srcOrd="0" destOrd="0" presId="urn:microsoft.com/office/officeart/2005/8/layout/orgChart1"/>
    <dgm:cxn modelId="{BC3BA309-07C9-460B-AB92-CC169AF849B0}" type="presParOf" srcId="{FF3DC647-DFB1-4D42-AF74-008D84EFFBD2}" destId="{891DEA9F-66E0-49FA-A8F6-F21B55E43EDA}" srcOrd="1" destOrd="0" presId="urn:microsoft.com/office/officeart/2005/8/layout/orgChart1"/>
    <dgm:cxn modelId="{E3298619-E1D9-45E9-AE15-83640DFFAD45}" type="presParOf" srcId="{8DC28F31-5327-4D33-BD48-7129C7DE5D75}" destId="{F736A38A-7CC9-450A-88D8-A8731DEA8205}" srcOrd="1" destOrd="0" presId="urn:microsoft.com/office/officeart/2005/8/layout/orgChart1"/>
    <dgm:cxn modelId="{3CF3E3B1-AEBC-462D-A1AD-7E0100514FF4}" type="presParOf" srcId="{8DC28F31-5327-4D33-BD48-7129C7DE5D75}" destId="{970EFB94-BC1F-499A-A96C-0519E4D913D0}" srcOrd="2" destOrd="0" presId="urn:microsoft.com/office/officeart/2005/8/layout/orgChart1"/>
    <dgm:cxn modelId="{05EAA3C4-9B60-4C47-8261-6A41876C6DE3}" type="presParOf" srcId="{0BAED083-4F07-498E-9149-9ADAFAED93D9}" destId="{2F742C08-1CD8-4FFB-8AD7-244CA86A5B69}" srcOrd="1" destOrd="0" presId="urn:microsoft.com/office/officeart/2005/8/layout/orgChart1"/>
    <dgm:cxn modelId="{CB9C1EB6-264F-46C9-B15B-5C72BCB82790}" type="presParOf" srcId="{2F742C08-1CD8-4FFB-8AD7-244CA86A5B69}" destId="{52BFB916-A98C-4EEF-8225-4607775C6B66}" srcOrd="0" destOrd="0" presId="urn:microsoft.com/office/officeart/2005/8/layout/orgChart1"/>
    <dgm:cxn modelId="{0509C833-A20B-4A49-BD7C-0234A039D199}" type="presParOf" srcId="{52BFB916-A98C-4EEF-8225-4607775C6B66}" destId="{F2615DA2-E8A4-40E1-B72B-8A93D5FC67AC}" srcOrd="0" destOrd="0" presId="urn:microsoft.com/office/officeart/2005/8/layout/orgChart1"/>
    <dgm:cxn modelId="{0099E2C4-AD10-46AD-8C4B-735947FC60B2}" type="presParOf" srcId="{52BFB916-A98C-4EEF-8225-4607775C6B66}" destId="{AB97913F-A6EF-4538-88FF-F6CD192A1522}" srcOrd="1" destOrd="0" presId="urn:microsoft.com/office/officeart/2005/8/layout/orgChart1"/>
    <dgm:cxn modelId="{94767B78-9D9D-42A6-BEE1-46E21E24A6B2}" type="presParOf" srcId="{2F742C08-1CD8-4FFB-8AD7-244CA86A5B69}" destId="{2057C313-764B-4C12-A82E-E4ADFE9722AC}" srcOrd="1" destOrd="0" presId="urn:microsoft.com/office/officeart/2005/8/layout/orgChart1"/>
    <dgm:cxn modelId="{A1A1F952-AD51-4E54-90D7-BD5F893B60D9}" type="presParOf" srcId="{2057C313-764B-4C12-A82E-E4ADFE9722AC}" destId="{C286DDAD-D6E5-4C04-A4D8-B3DEBD4F92B2}" srcOrd="0" destOrd="0" presId="urn:microsoft.com/office/officeart/2005/8/layout/orgChart1"/>
    <dgm:cxn modelId="{5D8987BE-0F20-40F3-AFB2-4FAA926AAB8C}" type="presParOf" srcId="{2057C313-764B-4C12-A82E-E4ADFE9722AC}" destId="{CD7E67A1-E947-47CF-953F-10FB9D9F5F89}" srcOrd="1" destOrd="0" presId="urn:microsoft.com/office/officeart/2005/8/layout/orgChart1"/>
    <dgm:cxn modelId="{E260EFB4-6D98-4CE2-9168-FF1A7AFD6025}" type="presParOf" srcId="{CD7E67A1-E947-47CF-953F-10FB9D9F5F89}" destId="{77182685-B2EF-4CAD-99EC-5728BD74E7F5}" srcOrd="0" destOrd="0" presId="urn:microsoft.com/office/officeart/2005/8/layout/orgChart1"/>
    <dgm:cxn modelId="{B3936B32-3BCE-4307-A489-EC6A65A9D620}" type="presParOf" srcId="{77182685-B2EF-4CAD-99EC-5728BD74E7F5}" destId="{8374DFA9-1433-4673-8604-5ED5BF2BA926}" srcOrd="0" destOrd="0" presId="urn:microsoft.com/office/officeart/2005/8/layout/orgChart1"/>
    <dgm:cxn modelId="{EB22D0C0-C2A7-401E-A88B-F2894B4FA205}" type="presParOf" srcId="{77182685-B2EF-4CAD-99EC-5728BD74E7F5}" destId="{E58C9BC8-EA98-4500-8745-5C65E203C735}" srcOrd="1" destOrd="0" presId="urn:microsoft.com/office/officeart/2005/8/layout/orgChart1"/>
    <dgm:cxn modelId="{7A0C5978-5069-4E44-9CE2-DC790CD1C5DD}" type="presParOf" srcId="{CD7E67A1-E947-47CF-953F-10FB9D9F5F89}" destId="{7C202930-0C54-46A0-9380-4A52778F400D}" srcOrd="1" destOrd="0" presId="urn:microsoft.com/office/officeart/2005/8/layout/orgChart1"/>
    <dgm:cxn modelId="{5128C526-C4AA-4EA4-B16C-6EE34A0A1814}" type="presParOf" srcId="{CD7E67A1-E947-47CF-953F-10FB9D9F5F89}" destId="{FFFFEBCA-C704-4487-A01A-E035B0D93184}" srcOrd="2" destOrd="0" presId="urn:microsoft.com/office/officeart/2005/8/layout/orgChart1"/>
    <dgm:cxn modelId="{7AEDFD36-E1DF-48E7-BCED-D0C1E496487A}" type="presParOf" srcId="{2057C313-764B-4C12-A82E-E4ADFE9722AC}" destId="{9299A26A-2063-4864-8C35-AA2AAF067E3F}" srcOrd="2" destOrd="0" presId="urn:microsoft.com/office/officeart/2005/8/layout/orgChart1"/>
    <dgm:cxn modelId="{88AAF5D0-2508-4930-BBE4-4A0C22613932}" type="presParOf" srcId="{2057C313-764B-4C12-A82E-E4ADFE9722AC}" destId="{BEA84D5C-A5CB-4636-969D-FFDDAF6A9870}" srcOrd="3" destOrd="0" presId="urn:microsoft.com/office/officeart/2005/8/layout/orgChart1"/>
    <dgm:cxn modelId="{D3185E1F-A075-4A88-89E3-BAAA133B11FA}" type="presParOf" srcId="{BEA84D5C-A5CB-4636-969D-FFDDAF6A9870}" destId="{59DF5D7C-288C-4770-9325-F5B5DDBDB31C}" srcOrd="0" destOrd="0" presId="urn:microsoft.com/office/officeart/2005/8/layout/orgChart1"/>
    <dgm:cxn modelId="{682CDE25-7F57-4845-BDED-D79059862F0F}" type="presParOf" srcId="{59DF5D7C-288C-4770-9325-F5B5DDBDB31C}" destId="{02D95E80-3A3A-439D-B6EA-B1EAB94BC04E}" srcOrd="0" destOrd="0" presId="urn:microsoft.com/office/officeart/2005/8/layout/orgChart1"/>
    <dgm:cxn modelId="{2FB2796C-0D04-4121-89AC-7F4A590534DC}" type="presParOf" srcId="{59DF5D7C-288C-4770-9325-F5B5DDBDB31C}" destId="{03C11830-5D1B-4179-AD3B-6052EE1166FA}" srcOrd="1" destOrd="0" presId="urn:microsoft.com/office/officeart/2005/8/layout/orgChart1"/>
    <dgm:cxn modelId="{74E64062-54C5-4BD3-BD53-9A895C6AEF18}" type="presParOf" srcId="{BEA84D5C-A5CB-4636-969D-FFDDAF6A9870}" destId="{C3D81D1C-C470-4B5D-8E7B-BFC628C55ACC}" srcOrd="1" destOrd="0" presId="urn:microsoft.com/office/officeart/2005/8/layout/orgChart1"/>
    <dgm:cxn modelId="{B34BA780-E373-4D3A-8A87-FEE34A44264E}" type="presParOf" srcId="{BEA84D5C-A5CB-4636-969D-FFDDAF6A9870}" destId="{7947DC65-F994-4D6F-8B89-C176A858D666}" srcOrd="2" destOrd="0" presId="urn:microsoft.com/office/officeart/2005/8/layout/orgChart1"/>
    <dgm:cxn modelId="{C259018F-DC2F-4997-B647-5EF1BEE108C0}" type="presParOf" srcId="{2057C313-764B-4C12-A82E-E4ADFE9722AC}" destId="{1D333549-5005-44C0-908F-BF7F80EBD019}" srcOrd="4" destOrd="0" presId="urn:microsoft.com/office/officeart/2005/8/layout/orgChart1"/>
    <dgm:cxn modelId="{2C6C2C34-90D4-4F75-AA72-2281A38378A0}" type="presParOf" srcId="{2057C313-764B-4C12-A82E-E4ADFE9722AC}" destId="{079805DF-FCC8-4399-BDFF-F1164317096C}" srcOrd="5" destOrd="0" presId="urn:microsoft.com/office/officeart/2005/8/layout/orgChart1"/>
    <dgm:cxn modelId="{058D330F-4599-4BF8-BDFA-C557EC3F43B3}" type="presParOf" srcId="{079805DF-FCC8-4399-BDFF-F1164317096C}" destId="{44BBB376-BC32-4323-B7AB-D6D410A8F5D4}" srcOrd="0" destOrd="0" presId="urn:microsoft.com/office/officeart/2005/8/layout/orgChart1"/>
    <dgm:cxn modelId="{C36D0DA2-9F2F-4A6B-810B-F904BB1BE71A}" type="presParOf" srcId="{44BBB376-BC32-4323-B7AB-D6D410A8F5D4}" destId="{B1B9B3FC-E595-452F-910A-451C05F3D3B2}" srcOrd="0" destOrd="0" presId="urn:microsoft.com/office/officeart/2005/8/layout/orgChart1"/>
    <dgm:cxn modelId="{A637B4C1-F3AD-47E3-8876-98CB2FE74C19}" type="presParOf" srcId="{44BBB376-BC32-4323-B7AB-D6D410A8F5D4}" destId="{4BA64855-43EE-43CF-825F-BB489ECFB114}" srcOrd="1" destOrd="0" presId="urn:microsoft.com/office/officeart/2005/8/layout/orgChart1"/>
    <dgm:cxn modelId="{A8F1416F-462D-400D-B4F2-CFA7AEAD7DD2}" type="presParOf" srcId="{079805DF-FCC8-4399-BDFF-F1164317096C}" destId="{D7C34CA3-F52A-4203-92C9-9C678E20CDCE}" srcOrd="1" destOrd="0" presId="urn:microsoft.com/office/officeart/2005/8/layout/orgChart1"/>
    <dgm:cxn modelId="{10615727-E8D8-4244-8DA6-BFAA03B5A68F}" type="presParOf" srcId="{079805DF-FCC8-4399-BDFF-F1164317096C}" destId="{87D94683-CB71-4FB1-B0F6-102A6FBD897A}" srcOrd="2" destOrd="0" presId="urn:microsoft.com/office/officeart/2005/8/layout/orgChart1"/>
    <dgm:cxn modelId="{0F637EC2-CB50-4685-9695-546175AB87AC}" type="presParOf" srcId="{2F742C08-1CD8-4FFB-8AD7-244CA86A5B69}" destId="{F909D855-A1EF-465A-B252-03A32A564F85}" srcOrd="2" destOrd="0" presId="urn:microsoft.com/office/officeart/2005/8/layout/orgChart1"/>
    <dgm:cxn modelId="{A096F504-9FC1-4880-BB04-C53565E092FD}" type="presParOf" srcId="{0BAED083-4F07-498E-9149-9ADAFAED93D9}" destId="{2BDEEDE4-66D2-465F-A75D-0DDD5EDCFE79}" srcOrd="2" destOrd="0" presId="urn:microsoft.com/office/officeart/2005/8/layout/orgChart1"/>
    <dgm:cxn modelId="{D5692588-AB30-4516-A81D-2D0EB310918D}" type="presParOf" srcId="{2BDEEDE4-66D2-465F-A75D-0DDD5EDCFE79}" destId="{224A7409-947E-4D04-B00F-AFE6FB7BCEE9}" srcOrd="0" destOrd="0" presId="urn:microsoft.com/office/officeart/2005/8/layout/orgChart1"/>
    <dgm:cxn modelId="{B9F3CD79-D29C-41B2-9071-BE84AF6EB0BD}" type="presParOf" srcId="{224A7409-947E-4D04-B00F-AFE6FB7BCEE9}" destId="{2F8C5B72-32F7-49A7-9129-12561A08D2E7}" srcOrd="0" destOrd="0" presId="urn:microsoft.com/office/officeart/2005/8/layout/orgChart1"/>
    <dgm:cxn modelId="{A5B7B58F-EC94-41F0-897A-8199600EF049}" type="presParOf" srcId="{224A7409-947E-4D04-B00F-AFE6FB7BCEE9}" destId="{0826AF11-DC74-4EB0-9DF4-5038FD740D2C}" srcOrd="1" destOrd="0" presId="urn:microsoft.com/office/officeart/2005/8/layout/orgChart1"/>
    <dgm:cxn modelId="{5CDB1B37-78AA-42DB-8251-244CF37C2F58}" type="presParOf" srcId="{2BDEEDE4-66D2-465F-A75D-0DDD5EDCFE79}" destId="{F5A0B328-E442-4FE5-BACC-9683F952F433}" srcOrd="1" destOrd="0" presId="urn:microsoft.com/office/officeart/2005/8/layout/orgChart1"/>
    <dgm:cxn modelId="{7B37720B-4B56-4E6B-8BFD-AADCA140C484}" type="presParOf" srcId="{2BDEEDE4-66D2-465F-A75D-0DDD5EDCFE79}" destId="{95A92DEB-9FF7-408E-A633-394127399C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EE2AB-D7E6-43F9-986A-DA22555BE295}" type="doc">
      <dgm:prSet loTypeId="urn:microsoft.com/office/officeart/2005/8/layout/vList4#3" loCatId="list" qsTypeId="urn:microsoft.com/office/officeart/2005/8/quickstyle/simple1#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9BFE222-965A-43FA-B42C-5F834C724CB8}">
      <dgm:prSet/>
      <dgm:spPr/>
      <dgm:t>
        <a:bodyPr/>
        <a:lstStyle/>
        <a:p>
          <a:r>
            <a:rPr lang="es-ES" dirty="0" smtClean="0">
              <a:ea typeface="+mn-ea"/>
              <a:cs typeface="+mn-cs"/>
            </a:rPr>
            <a:t>2008</a:t>
          </a:r>
          <a:endParaRPr lang="es-ES" dirty="0">
            <a:ea typeface="+mn-ea"/>
            <a:cs typeface="+mn-cs"/>
          </a:endParaRPr>
        </a:p>
      </dgm:t>
    </dgm:pt>
    <dgm:pt modelId="{81CDA9FA-9C0C-485F-9C8F-ED62F9776636}" type="parTrans" cxnId="{F2077622-B74F-4191-87C9-5627FE63A08F}">
      <dgm:prSet/>
      <dgm:spPr/>
    </dgm:pt>
    <dgm:pt modelId="{BF2FC968-029B-4683-AF88-B6BCC34FEE00}" type="sibTrans" cxnId="{F2077622-B74F-4191-87C9-5627FE63A08F}">
      <dgm:prSet/>
      <dgm:spPr/>
    </dgm:pt>
    <dgm:pt modelId="{31E7150C-2471-4DD9-AEA4-8CC653C9C70B}">
      <dgm:prSet/>
      <dgm:spPr/>
      <dgm:t>
        <a:bodyPr/>
        <a:lstStyle/>
        <a:p>
          <a:r>
            <a:rPr lang="en-US" dirty="0" smtClean="0">
              <a:ea typeface="+mn-ea"/>
              <a:cs typeface="+mn-cs"/>
            </a:rPr>
            <a:t>Rubidium Clock Donation from the SIM</a:t>
          </a:r>
          <a:endParaRPr lang="es-ES" dirty="0"/>
        </a:p>
      </dgm:t>
    </dgm:pt>
    <dgm:pt modelId="{FFC8BF25-D678-4DE9-BCD1-C15EC45D6731}" type="parTrans" cxnId="{46FA27A4-5BDA-4D34-8F99-C615156384D4}">
      <dgm:prSet/>
      <dgm:spPr/>
    </dgm:pt>
    <dgm:pt modelId="{B6E169E9-7A19-41F7-8F36-4851BF1F05F3}" type="sibTrans" cxnId="{46FA27A4-5BDA-4D34-8F99-C615156384D4}">
      <dgm:prSet/>
      <dgm:spPr/>
    </dgm:pt>
    <dgm:pt modelId="{57F19E01-4760-42FB-B6F4-A326143CA7AC}">
      <dgm:prSet/>
      <dgm:spPr/>
      <dgm:t>
        <a:bodyPr/>
        <a:lstStyle/>
        <a:p>
          <a:r>
            <a:rPr lang="es-ES" dirty="0" smtClean="0">
              <a:ea typeface="+mn-ea"/>
              <a:cs typeface="+mn-cs"/>
            </a:rPr>
            <a:t>2009</a:t>
          </a:r>
          <a:endParaRPr lang="es-ES" dirty="0"/>
        </a:p>
      </dgm:t>
    </dgm:pt>
    <dgm:pt modelId="{006F1707-1337-4B0D-A7B7-DB57370896A6}" type="parTrans" cxnId="{DB46A5F7-C679-4BF8-9DC6-D5DECBC691DD}">
      <dgm:prSet/>
      <dgm:spPr/>
    </dgm:pt>
    <dgm:pt modelId="{5F47BBB6-A29E-464C-8ABE-93F46B307426}" type="sibTrans" cxnId="{DB46A5F7-C679-4BF8-9DC6-D5DECBC691DD}">
      <dgm:prSet/>
      <dgm:spPr/>
    </dgm:pt>
    <dgm:pt modelId="{96B4242E-921C-46FB-984B-1128FAC463E0}">
      <dgm:prSet/>
      <dgm:spPr/>
      <dgm:t>
        <a:bodyPr/>
        <a:lstStyle/>
        <a:p>
          <a:r>
            <a:rPr lang="es-ES" dirty="0" err="1" smtClean="0">
              <a:ea typeface="+mn-ea"/>
              <a:cs typeface="+mn-cs"/>
            </a:rPr>
            <a:t>Start</a:t>
          </a:r>
          <a:r>
            <a:rPr lang="es-ES" dirty="0" smtClean="0">
              <a:ea typeface="+mn-ea"/>
              <a:cs typeface="+mn-cs"/>
            </a:rPr>
            <a:t> up </a:t>
          </a:r>
          <a:r>
            <a:rPr lang="es-ES" dirty="0" err="1" smtClean="0">
              <a:ea typeface="+mn-ea"/>
              <a:cs typeface="+mn-cs"/>
            </a:rPr>
            <a:t>operate</a:t>
          </a:r>
          <a:r>
            <a:rPr lang="es-ES" dirty="0" smtClean="0">
              <a:ea typeface="+mn-ea"/>
              <a:cs typeface="+mn-cs"/>
            </a:rPr>
            <a:t> </a:t>
          </a:r>
          <a:r>
            <a:rPr lang="es-ES" dirty="0" err="1" smtClean="0">
              <a:ea typeface="+mn-ea"/>
              <a:cs typeface="+mn-cs"/>
            </a:rPr>
            <a:t>Rubidium’s</a:t>
          </a:r>
          <a:r>
            <a:rPr lang="es-ES" dirty="0" smtClean="0">
              <a:ea typeface="+mn-ea"/>
              <a:cs typeface="+mn-cs"/>
            </a:rPr>
            <a:t> </a:t>
          </a:r>
          <a:r>
            <a:rPr lang="es-ES" dirty="0" err="1" smtClean="0">
              <a:ea typeface="+mn-ea"/>
              <a:cs typeface="+mn-cs"/>
            </a:rPr>
            <a:t>clock</a:t>
          </a:r>
          <a:r>
            <a:rPr lang="es-ES" dirty="0" smtClean="0">
              <a:ea typeface="+mn-ea"/>
              <a:cs typeface="+mn-cs"/>
            </a:rPr>
            <a:t> </a:t>
          </a:r>
          <a:r>
            <a:rPr lang="es-ES" dirty="0" err="1" smtClean="0">
              <a:ea typeface="+mn-ea"/>
              <a:cs typeface="+mn-cs"/>
            </a:rPr>
            <a:t>automatically</a:t>
          </a:r>
          <a:r>
            <a:rPr lang="es-ES" dirty="0" smtClean="0">
              <a:ea typeface="+mn-ea"/>
              <a:cs typeface="+mn-cs"/>
            </a:rPr>
            <a:t> discipline </a:t>
          </a:r>
          <a:r>
            <a:rPr lang="es-ES" dirty="0" err="1" smtClean="0">
              <a:ea typeface="+mn-ea"/>
              <a:cs typeface="+mn-cs"/>
            </a:rPr>
            <a:t>to</a:t>
          </a:r>
          <a:r>
            <a:rPr lang="es-ES" dirty="0" smtClean="0">
              <a:ea typeface="+mn-ea"/>
              <a:cs typeface="+mn-cs"/>
            </a:rPr>
            <a:t> </a:t>
          </a:r>
          <a:r>
            <a:rPr lang="es-ES" dirty="0" err="1" smtClean="0">
              <a:ea typeface="+mn-ea"/>
              <a:cs typeface="+mn-cs"/>
            </a:rPr>
            <a:t>agree</a:t>
          </a:r>
          <a:r>
            <a:rPr lang="es-ES" dirty="0" smtClean="0">
              <a:ea typeface="+mn-ea"/>
              <a:cs typeface="+mn-cs"/>
            </a:rPr>
            <a:t> </a:t>
          </a:r>
          <a:r>
            <a:rPr lang="es-ES" dirty="0" err="1" smtClean="0">
              <a:ea typeface="+mn-ea"/>
              <a:cs typeface="+mn-cs"/>
            </a:rPr>
            <a:t>with</a:t>
          </a:r>
          <a:r>
            <a:rPr lang="es-ES" dirty="0" smtClean="0">
              <a:ea typeface="+mn-ea"/>
              <a:cs typeface="+mn-cs"/>
            </a:rPr>
            <a:t> SIM</a:t>
          </a:r>
          <a:endParaRPr lang="es-ES" dirty="0"/>
        </a:p>
      </dgm:t>
    </dgm:pt>
    <dgm:pt modelId="{C6661FE3-894C-42A2-AB3D-94B2CE903A74}" type="parTrans" cxnId="{DA2ECA56-7CCA-46A1-ABA8-E8C08505A856}">
      <dgm:prSet/>
      <dgm:spPr/>
    </dgm:pt>
    <dgm:pt modelId="{12F94CAF-FF39-4AB0-85A5-D185BB8972BF}" type="sibTrans" cxnId="{DA2ECA56-7CCA-46A1-ABA8-E8C08505A856}">
      <dgm:prSet/>
      <dgm:spPr/>
    </dgm:pt>
    <dgm:pt modelId="{47EFF467-B3F8-4E9F-A38F-E1CF9769BAE1}">
      <dgm:prSet/>
      <dgm:spPr/>
      <dgm:t>
        <a:bodyPr/>
        <a:lstStyle/>
        <a:p>
          <a:r>
            <a:rPr lang="es-ES" dirty="0" smtClean="0">
              <a:ea typeface="+mn-ea"/>
              <a:cs typeface="+mn-cs"/>
            </a:rPr>
            <a:t>2010 - 2011</a:t>
          </a:r>
          <a:endParaRPr lang="es-ES" dirty="0"/>
        </a:p>
      </dgm:t>
    </dgm:pt>
    <dgm:pt modelId="{96B03B1B-E24C-486C-8B0B-C9E9351547F1}" type="parTrans" cxnId="{AC07592F-3F30-4BDC-86E7-15DA65B98290}">
      <dgm:prSet/>
      <dgm:spPr/>
    </dgm:pt>
    <dgm:pt modelId="{98372245-DB36-4F99-B678-B3DFEF595580}" type="sibTrans" cxnId="{AC07592F-3F30-4BDC-86E7-15DA65B98290}">
      <dgm:prSet/>
      <dgm:spPr/>
    </dgm:pt>
    <dgm:pt modelId="{037C0D45-5376-4942-8741-E414E86B574C}">
      <dgm:prSet/>
      <dgm:spPr/>
      <dgm:t>
        <a:bodyPr/>
        <a:lstStyle/>
        <a:p>
          <a:r>
            <a:rPr lang="es-ES" dirty="0" smtClean="0">
              <a:ea typeface="+mn-ea"/>
              <a:cs typeface="+mn-cs"/>
            </a:rPr>
            <a:t>Stop-</a:t>
          </a:r>
          <a:r>
            <a:rPr lang="es-ES" dirty="0" err="1" smtClean="0">
              <a:ea typeface="+mn-ea"/>
              <a:cs typeface="+mn-cs"/>
            </a:rPr>
            <a:t>watches</a:t>
          </a:r>
          <a:r>
            <a:rPr lang="es-ES" dirty="0" smtClean="0">
              <a:ea typeface="+mn-ea"/>
              <a:cs typeface="+mn-cs"/>
            </a:rPr>
            <a:t> </a:t>
          </a:r>
          <a:r>
            <a:rPr lang="es-ES" dirty="0" err="1" smtClean="0">
              <a:ea typeface="+mn-ea"/>
              <a:cs typeface="+mn-cs"/>
            </a:rPr>
            <a:t>Comparision</a:t>
          </a:r>
          <a:r>
            <a:rPr lang="es-ES" dirty="0" smtClean="0">
              <a:ea typeface="+mn-ea"/>
              <a:cs typeface="+mn-cs"/>
            </a:rPr>
            <a:t> </a:t>
          </a:r>
          <a:r>
            <a:rPr lang="es-ES" dirty="0" err="1" smtClean="0">
              <a:ea typeface="+mn-ea"/>
              <a:cs typeface="+mn-cs"/>
            </a:rPr>
            <a:t>with</a:t>
          </a:r>
          <a:r>
            <a:rPr lang="es-ES" dirty="0" smtClean="0">
              <a:ea typeface="+mn-ea"/>
              <a:cs typeface="+mn-cs"/>
            </a:rPr>
            <a:t> </a:t>
          </a:r>
          <a:r>
            <a:rPr lang="en-US" i="1" dirty="0" smtClean="0"/>
            <a:t>Panamá, Brazil, Uruguay, Paraguay, Peru, Argentina y Colombia</a:t>
          </a:r>
          <a:endParaRPr lang="es-ES" dirty="0"/>
        </a:p>
      </dgm:t>
    </dgm:pt>
    <dgm:pt modelId="{099D6C6C-5D66-41DC-9505-81FE1ED2AA75}" type="parTrans" cxnId="{44ACEF4A-D1CC-46D1-B755-F459A63BA93F}">
      <dgm:prSet/>
      <dgm:spPr/>
    </dgm:pt>
    <dgm:pt modelId="{5BB66A81-DC6E-45B4-8384-5EE7174B3AF0}" type="sibTrans" cxnId="{44ACEF4A-D1CC-46D1-B755-F459A63BA93F}">
      <dgm:prSet/>
      <dgm:spPr/>
    </dgm:pt>
    <dgm:pt modelId="{497D26BC-0523-4714-BD35-40F4BBDDF04F}">
      <dgm:prSet/>
      <dgm:spPr/>
      <dgm:t>
        <a:bodyPr/>
        <a:lstStyle/>
        <a:p>
          <a:r>
            <a:rPr lang="es-ES" dirty="0" smtClean="0">
              <a:ea typeface="+mn-ea"/>
              <a:cs typeface="+mn-cs"/>
            </a:rPr>
            <a:t>2012</a:t>
          </a:r>
          <a:endParaRPr lang="es-ES" dirty="0"/>
        </a:p>
      </dgm:t>
    </dgm:pt>
    <dgm:pt modelId="{006C5DCF-7539-4E6D-ACCA-3317FB6F7C37}" type="parTrans" cxnId="{6AB01C1D-0E9A-41EB-821B-7B72A51AA30F}">
      <dgm:prSet/>
      <dgm:spPr/>
    </dgm:pt>
    <dgm:pt modelId="{9C8FA634-5603-4DFB-9187-C83C35EF48B4}" type="sibTrans" cxnId="{6AB01C1D-0E9A-41EB-821B-7B72A51AA30F}">
      <dgm:prSet/>
      <dgm:spPr/>
    </dgm:pt>
    <dgm:pt modelId="{852D1352-0BF7-4553-913B-508C997E5BAA}">
      <dgm:prSet/>
      <dgm:spPr/>
      <dgm:t>
        <a:bodyPr/>
        <a:lstStyle/>
        <a:p>
          <a:r>
            <a:rPr lang="es-ES" dirty="0" smtClean="0">
              <a:ea typeface="+mn-ea"/>
              <a:cs typeface="+mn-cs"/>
            </a:rPr>
            <a:t>Time </a:t>
          </a:r>
          <a:r>
            <a:rPr lang="es-ES" dirty="0" err="1" smtClean="0">
              <a:ea typeface="+mn-ea"/>
              <a:cs typeface="+mn-cs"/>
            </a:rPr>
            <a:t>dissemination</a:t>
          </a:r>
          <a:r>
            <a:rPr lang="es-ES" dirty="0" smtClean="0">
              <a:ea typeface="+mn-ea"/>
              <a:cs typeface="+mn-cs"/>
            </a:rPr>
            <a:t> </a:t>
          </a:r>
          <a:r>
            <a:rPr lang="es-ES" dirty="0" err="1" smtClean="0">
              <a:ea typeface="+mn-ea"/>
              <a:cs typeface="+mn-cs"/>
            </a:rPr>
            <a:t>service</a:t>
          </a:r>
          <a:r>
            <a:rPr lang="es-ES" dirty="0" smtClean="0">
              <a:ea typeface="+mn-ea"/>
              <a:cs typeface="+mn-cs"/>
            </a:rPr>
            <a:t> (Web-</a:t>
          </a:r>
          <a:r>
            <a:rPr lang="es-ES" dirty="0" err="1" smtClean="0">
              <a:ea typeface="+mn-ea"/>
              <a:cs typeface="+mn-cs"/>
            </a:rPr>
            <a:t>clock</a:t>
          </a:r>
          <a:r>
            <a:rPr lang="es-ES" dirty="0" smtClean="0">
              <a:ea typeface="+mn-ea"/>
              <a:cs typeface="+mn-cs"/>
            </a:rPr>
            <a:t>)</a:t>
          </a:r>
          <a:endParaRPr lang="es-ES" dirty="0"/>
        </a:p>
      </dgm:t>
    </dgm:pt>
    <dgm:pt modelId="{6DDBA2AD-CA8D-49ED-9063-680DE24A242A}" type="parTrans" cxnId="{E3785828-F8BB-487E-84F7-47E57AA2CD19}">
      <dgm:prSet/>
      <dgm:spPr/>
    </dgm:pt>
    <dgm:pt modelId="{519920BB-2508-4A37-9E67-698B961AE9DC}" type="sibTrans" cxnId="{E3785828-F8BB-487E-84F7-47E57AA2CD19}">
      <dgm:prSet/>
      <dgm:spPr/>
    </dgm:pt>
    <dgm:pt modelId="{7326ED6D-ABD4-449C-85DA-119DB0703044}" type="pres">
      <dgm:prSet presAssocID="{9DAEE2AB-D7E6-43F9-986A-DA22555BE29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A1A00A-5F1C-4BFC-8AC2-374BA29B4E74}" type="pres">
      <dgm:prSet presAssocID="{19BFE222-965A-43FA-B42C-5F834C724CB8}" presName="comp" presStyleCnt="0"/>
      <dgm:spPr/>
    </dgm:pt>
    <dgm:pt modelId="{AE636FBB-F628-42B9-B85E-AA6154A09B40}" type="pres">
      <dgm:prSet presAssocID="{19BFE222-965A-43FA-B42C-5F834C724CB8}" presName="box" presStyleLbl="node1" presStyleIdx="0" presStyleCnt="4"/>
      <dgm:spPr/>
      <dgm:t>
        <a:bodyPr/>
        <a:lstStyle/>
        <a:p>
          <a:endParaRPr lang="es-ES"/>
        </a:p>
      </dgm:t>
    </dgm:pt>
    <dgm:pt modelId="{68269099-0A6F-469A-A684-266066626EEE}" type="pres">
      <dgm:prSet presAssocID="{19BFE222-965A-43FA-B42C-5F834C724CB8}" presName="img" presStyleLbl="fgImgPlace1" presStyleIdx="0" presStyleCnt="4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Y"/>
        </a:p>
      </dgm:t>
    </dgm:pt>
    <dgm:pt modelId="{72E70ACE-1E1F-4A5C-8A4D-1016CF3B54EC}" type="pres">
      <dgm:prSet presAssocID="{19BFE222-965A-43FA-B42C-5F834C724C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2370F5-2F2C-490A-98E9-C0B25EF37713}" type="pres">
      <dgm:prSet presAssocID="{BF2FC968-029B-4683-AF88-B6BCC34FEE00}" presName="spacer" presStyleCnt="0"/>
      <dgm:spPr/>
    </dgm:pt>
    <dgm:pt modelId="{076A8D4C-307A-419A-9186-AFAEC4D95967}" type="pres">
      <dgm:prSet presAssocID="{57F19E01-4760-42FB-B6F4-A326143CA7AC}" presName="comp" presStyleCnt="0"/>
      <dgm:spPr/>
    </dgm:pt>
    <dgm:pt modelId="{03DA06FB-3951-4423-AC6A-2BB1DCA94F08}" type="pres">
      <dgm:prSet presAssocID="{57F19E01-4760-42FB-B6F4-A326143CA7AC}" presName="box" presStyleLbl="node1" presStyleIdx="1" presStyleCnt="4"/>
      <dgm:spPr/>
      <dgm:t>
        <a:bodyPr/>
        <a:lstStyle/>
        <a:p>
          <a:endParaRPr lang="es-ES"/>
        </a:p>
      </dgm:t>
    </dgm:pt>
    <dgm:pt modelId="{908EBC9E-370A-4FA0-8821-579111178BF9}" type="pres">
      <dgm:prSet presAssocID="{57F19E01-4760-42FB-B6F4-A326143CA7AC}" presName="img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Y"/>
        </a:p>
      </dgm:t>
    </dgm:pt>
    <dgm:pt modelId="{07D1E853-4054-44CA-86F1-1360F9C6B0B4}" type="pres">
      <dgm:prSet presAssocID="{57F19E01-4760-42FB-B6F4-A326143CA7A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4DE87F-F1D0-4FE5-9EEF-EE90083D4820}" type="pres">
      <dgm:prSet presAssocID="{5F47BBB6-A29E-464C-8ABE-93F46B307426}" presName="spacer" presStyleCnt="0"/>
      <dgm:spPr/>
    </dgm:pt>
    <dgm:pt modelId="{45CF1ED6-113D-4102-B781-2FCECD3A9402}" type="pres">
      <dgm:prSet presAssocID="{47EFF467-B3F8-4E9F-A38F-E1CF9769BAE1}" presName="comp" presStyleCnt="0"/>
      <dgm:spPr/>
    </dgm:pt>
    <dgm:pt modelId="{D14EB8C7-29E2-4C65-AEC5-5ECB6298FF98}" type="pres">
      <dgm:prSet presAssocID="{47EFF467-B3F8-4E9F-A38F-E1CF9769BAE1}" presName="box" presStyleLbl="node1" presStyleIdx="2" presStyleCnt="4"/>
      <dgm:spPr/>
      <dgm:t>
        <a:bodyPr/>
        <a:lstStyle/>
        <a:p>
          <a:endParaRPr lang="es-ES"/>
        </a:p>
      </dgm:t>
    </dgm:pt>
    <dgm:pt modelId="{57EF5486-843E-4AEE-B790-ADAA01C76F45}" type="pres">
      <dgm:prSet presAssocID="{47EFF467-B3F8-4E9F-A38F-E1CF9769BAE1}" presName="img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Y"/>
        </a:p>
      </dgm:t>
    </dgm:pt>
    <dgm:pt modelId="{001FF2D7-2176-4356-A5B0-0D88499E2190}" type="pres">
      <dgm:prSet presAssocID="{47EFF467-B3F8-4E9F-A38F-E1CF9769BAE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E9EA60-DBD4-47C5-8107-25EC18BC9C49}" type="pres">
      <dgm:prSet presAssocID="{98372245-DB36-4F99-B678-B3DFEF595580}" presName="spacer" presStyleCnt="0"/>
      <dgm:spPr/>
    </dgm:pt>
    <dgm:pt modelId="{6379FDB9-67BC-4191-9387-1CE212D20B23}" type="pres">
      <dgm:prSet presAssocID="{497D26BC-0523-4714-BD35-40F4BBDDF04F}" presName="comp" presStyleCnt="0"/>
      <dgm:spPr/>
    </dgm:pt>
    <dgm:pt modelId="{AC46DE32-1FD5-4AFA-B2A1-40764E13D8D9}" type="pres">
      <dgm:prSet presAssocID="{497D26BC-0523-4714-BD35-40F4BBDDF04F}" presName="box" presStyleLbl="node1" presStyleIdx="3" presStyleCnt="4"/>
      <dgm:spPr/>
      <dgm:t>
        <a:bodyPr/>
        <a:lstStyle/>
        <a:p>
          <a:endParaRPr lang="es-ES"/>
        </a:p>
      </dgm:t>
    </dgm:pt>
    <dgm:pt modelId="{B06480CD-0C33-49EB-9B43-1A3F1B358A28}" type="pres">
      <dgm:prSet presAssocID="{497D26BC-0523-4714-BD35-40F4BBDDF04F}" presName="img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Y"/>
        </a:p>
      </dgm:t>
    </dgm:pt>
    <dgm:pt modelId="{938C2180-681C-4936-826D-08FD8A1FB64D}" type="pres">
      <dgm:prSet presAssocID="{497D26BC-0523-4714-BD35-40F4BBDDF04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B01C1D-0E9A-41EB-821B-7B72A51AA30F}" srcId="{9DAEE2AB-D7E6-43F9-986A-DA22555BE295}" destId="{497D26BC-0523-4714-BD35-40F4BBDDF04F}" srcOrd="3" destOrd="0" parTransId="{006C5DCF-7539-4E6D-ACCA-3317FB6F7C37}" sibTransId="{9C8FA634-5603-4DFB-9187-C83C35EF48B4}"/>
    <dgm:cxn modelId="{92C4320C-8325-431E-B6FA-5620A9AFC66C}" type="presOf" srcId="{96B4242E-921C-46FB-984B-1128FAC463E0}" destId="{07D1E853-4054-44CA-86F1-1360F9C6B0B4}" srcOrd="1" destOrd="1" presId="urn:microsoft.com/office/officeart/2005/8/layout/vList4#3"/>
    <dgm:cxn modelId="{342F06F4-A9A5-4898-AC81-F146061D1AC9}" type="presOf" srcId="{037C0D45-5376-4942-8741-E414E86B574C}" destId="{001FF2D7-2176-4356-A5B0-0D88499E2190}" srcOrd="1" destOrd="1" presId="urn:microsoft.com/office/officeart/2005/8/layout/vList4#3"/>
    <dgm:cxn modelId="{92ED5FF3-1087-45E4-8001-F9F31F30D016}" type="presOf" srcId="{037C0D45-5376-4942-8741-E414E86B574C}" destId="{D14EB8C7-29E2-4C65-AEC5-5ECB6298FF98}" srcOrd="0" destOrd="1" presId="urn:microsoft.com/office/officeart/2005/8/layout/vList4#3"/>
    <dgm:cxn modelId="{A5ED2C24-92A2-485D-A085-9E1314741AA2}" type="presOf" srcId="{57F19E01-4760-42FB-B6F4-A326143CA7AC}" destId="{07D1E853-4054-44CA-86F1-1360F9C6B0B4}" srcOrd="1" destOrd="0" presId="urn:microsoft.com/office/officeart/2005/8/layout/vList4#3"/>
    <dgm:cxn modelId="{889DE4EB-3334-438B-8416-524972DDE3FA}" type="presOf" srcId="{852D1352-0BF7-4553-913B-508C997E5BAA}" destId="{938C2180-681C-4936-826D-08FD8A1FB64D}" srcOrd="1" destOrd="1" presId="urn:microsoft.com/office/officeart/2005/8/layout/vList4#3"/>
    <dgm:cxn modelId="{46FA27A4-5BDA-4D34-8F99-C615156384D4}" srcId="{19BFE222-965A-43FA-B42C-5F834C724CB8}" destId="{31E7150C-2471-4DD9-AEA4-8CC653C9C70B}" srcOrd="0" destOrd="0" parTransId="{FFC8BF25-D678-4DE9-BCD1-C15EC45D6731}" sibTransId="{B6E169E9-7A19-41F7-8F36-4851BF1F05F3}"/>
    <dgm:cxn modelId="{B9222434-E49B-4BD1-B6B2-96798DC9F3C3}" type="presOf" srcId="{31E7150C-2471-4DD9-AEA4-8CC653C9C70B}" destId="{AE636FBB-F628-42B9-B85E-AA6154A09B40}" srcOrd="0" destOrd="1" presId="urn:microsoft.com/office/officeart/2005/8/layout/vList4#3"/>
    <dgm:cxn modelId="{56BA9CE1-FA51-4BEA-88FB-05544AC925F1}" type="presOf" srcId="{57F19E01-4760-42FB-B6F4-A326143CA7AC}" destId="{03DA06FB-3951-4423-AC6A-2BB1DCA94F08}" srcOrd="0" destOrd="0" presId="urn:microsoft.com/office/officeart/2005/8/layout/vList4#3"/>
    <dgm:cxn modelId="{DA2ECA56-7CCA-46A1-ABA8-E8C08505A856}" srcId="{57F19E01-4760-42FB-B6F4-A326143CA7AC}" destId="{96B4242E-921C-46FB-984B-1128FAC463E0}" srcOrd="0" destOrd="0" parTransId="{C6661FE3-894C-42A2-AB3D-94B2CE903A74}" sibTransId="{12F94CAF-FF39-4AB0-85A5-D185BB8972BF}"/>
    <dgm:cxn modelId="{FD6B4D86-68E6-4BFA-81C0-2F4B3DD0E627}" type="presOf" srcId="{497D26BC-0523-4714-BD35-40F4BBDDF04F}" destId="{AC46DE32-1FD5-4AFA-B2A1-40764E13D8D9}" srcOrd="0" destOrd="0" presId="urn:microsoft.com/office/officeart/2005/8/layout/vList4#3"/>
    <dgm:cxn modelId="{DE05E75D-6269-4942-BCA6-072900B5F0CE}" type="presOf" srcId="{9DAEE2AB-D7E6-43F9-986A-DA22555BE295}" destId="{7326ED6D-ABD4-449C-85DA-119DB0703044}" srcOrd="0" destOrd="0" presId="urn:microsoft.com/office/officeart/2005/8/layout/vList4#3"/>
    <dgm:cxn modelId="{AC07592F-3F30-4BDC-86E7-15DA65B98290}" srcId="{9DAEE2AB-D7E6-43F9-986A-DA22555BE295}" destId="{47EFF467-B3F8-4E9F-A38F-E1CF9769BAE1}" srcOrd="2" destOrd="0" parTransId="{96B03B1B-E24C-486C-8B0B-C9E9351547F1}" sibTransId="{98372245-DB36-4F99-B678-B3DFEF595580}"/>
    <dgm:cxn modelId="{AEB44D79-4332-43FA-AC59-2D0F01985279}" type="presOf" srcId="{96B4242E-921C-46FB-984B-1128FAC463E0}" destId="{03DA06FB-3951-4423-AC6A-2BB1DCA94F08}" srcOrd="0" destOrd="1" presId="urn:microsoft.com/office/officeart/2005/8/layout/vList4#3"/>
    <dgm:cxn modelId="{E03A68CC-392F-4463-B1F7-4638D79AFE19}" type="presOf" srcId="{31E7150C-2471-4DD9-AEA4-8CC653C9C70B}" destId="{72E70ACE-1E1F-4A5C-8A4D-1016CF3B54EC}" srcOrd="1" destOrd="1" presId="urn:microsoft.com/office/officeart/2005/8/layout/vList4#3"/>
    <dgm:cxn modelId="{E3BFC791-FCA8-4892-8D23-6A21CA3F1B25}" type="presOf" srcId="{852D1352-0BF7-4553-913B-508C997E5BAA}" destId="{AC46DE32-1FD5-4AFA-B2A1-40764E13D8D9}" srcOrd="0" destOrd="1" presId="urn:microsoft.com/office/officeart/2005/8/layout/vList4#3"/>
    <dgm:cxn modelId="{83F28C31-E279-46EB-8069-524D1FA7C462}" type="presOf" srcId="{47EFF467-B3F8-4E9F-A38F-E1CF9769BAE1}" destId="{001FF2D7-2176-4356-A5B0-0D88499E2190}" srcOrd="1" destOrd="0" presId="urn:microsoft.com/office/officeart/2005/8/layout/vList4#3"/>
    <dgm:cxn modelId="{E3785828-F8BB-487E-84F7-47E57AA2CD19}" srcId="{497D26BC-0523-4714-BD35-40F4BBDDF04F}" destId="{852D1352-0BF7-4553-913B-508C997E5BAA}" srcOrd="0" destOrd="0" parTransId="{6DDBA2AD-CA8D-49ED-9063-680DE24A242A}" sibTransId="{519920BB-2508-4A37-9E67-698B961AE9DC}"/>
    <dgm:cxn modelId="{D8BFF69D-4EFB-4C76-8F9F-122F40842D9C}" type="presOf" srcId="{19BFE222-965A-43FA-B42C-5F834C724CB8}" destId="{72E70ACE-1E1F-4A5C-8A4D-1016CF3B54EC}" srcOrd="1" destOrd="0" presId="urn:microsoft.com/office/officeart/2005/8/layout/vList4#3"/>
    <dgm:cxn modelId="{DB46A5F7-C679-4BF8-9DC6-D5DECBC691DD}" srcId="{9DAEE2AB-D7E6-43F9-986A-DA22555BE295}" destId="{57F19E01-4760-42FB-B6F4-A326143CA7AC}" srcOrd="1" destOrd="0" parTransId="{006F1707-1337-4B0D-A7B7-DB57370896A6}" sibTransId="{5F47BBB6-A29E-464C-8ABE-93F46B307426}"/>
    <dgm:cxn modelId="{81A5D6C2-90EC-4DE6-A3D4-1F6117F76374}" type="presOf" srcId="{47EFF467-B3F8-4E9F-A38F-E1CF9769BAE1}" destId="{D14EB8C7-29E2-4C65-AEC5-5ECB6298FF98}" srcOrd="0" destOrd="0" presId="urn:microsoft.com/office/officeart/2005/8/layout/vList4#3"/>
    <dgm:cxn modelId="{65EE1F2B-5FB3-4DB0-9733-A7C79B942153}" type="presOf" srcId="{19BFE222-965A-43FA-B42C-5F834C724CB8}" destId="{AE636FBB-F628-42B9-B85E-AA6154A09B40}" srcOrd="0" destOrd="0" presId="urn:microsoft.com/office/officeart/2005/8/layout/vList4#3"/>
    <dgm:cxn modelId="{55BBD739-565A-484C-B797-1225F0EDAC48}" type="presOf" srcId="{497D26BC-0523-4714-BD35-40F4BBDDF04F}" destId="{938C2180-681C-4936-826D-08FD8A1FB64D}" srcOrd="1" destOrd="0" presId="urn:microsoft.com/office/officeart/2005/8/layout/vList4#3"/>
    <dgm:cxn modelId="{F2077622-B74F-4191-87C9-5627FE63A08F}" srcId="{9DAEE2AB-D7E6-43F9-986A-DA22555BE295}" destId="{19BFE222-965A-43FA-B42C-5F834C724CB8}" srcOrd="0" destOrd="0" parTransId="{81CDA9FA-9C0C-485F-9C8F-ED62F9776636}" sibTransId="{BF2FC968-029B-4683-AF88-B6BCC34FEE00}"/>
    <dgm:cxn modelId="{44ACEF4A-D1CC-46D1-B755-F459A63BA93F}" srcId="{47EFF467-B3F8-4E9F-A38F-E1CF9769BAE1}" destId="{037C0D45-5376-4942-8741-E414E86B574C}" srcOrd="0" destOrd="0" parTransId="{099D6C6C-5D66-41DC-9505-81FE1ED2AA75}" sibTransId="{5BB66A81-DC6E-45B4-8384-5EE7174B3AF0}"/>
    <dgm:cxn modelId="{1F0B78E4-8B4D-4878-B345-F0EBD7E7E94D}" type="presParOf" srcId="{7326ED6D-ABD4-449C-85DA-119DB0703044}" destId="{04A1A00A-5F1C-4BFC-8AC2-374BA29B4E74}" srcOrd="0" destOrd="0" presId="urn:microsoft.com/office/officeart/2005/8/layout/vList4#3"/>
    <dgm:cxn modelId="{C37B35D1-7512-4318-995D-97E3BAD066E5}" type="presParOf" srcId="{04A1A00A-5F1C-4BFC-8AC2-374BA29B4E74}" destId="{AE636FBB-F628-42B9-B85E-AA6154A09B40}" srcOrd="0" destOrd="0" presId="urn:microsoft.com/office/officeart/2005/8/layout/vList4#3"/>
    <dgm:cxn modelId="{C3F54582-595A-45F4-9EDC-EF193EC7EBB6}" type="presParOf" srcId="{04A1A00A-5F1C-4BFC-8AC2-374BA29B4E74}" destId="{68269099-0A6F-469A-A684-266066626EEE}" srcOrd="1" destOrd="0" presId="urn:microsoft.com/office/officeart/2005/8/layout/vList4#3"/>
    <dgm:cxn modelId="{E022EE84-E447-4D09-B0AA-C03DDB4CA03C}" type="presParOf" srcId="{04A1A00A-5F1C-4BFC-8AC2-374BA29B4E74}" destId="{72E70ACE-1E1F-4A5C-8A4D-1016CF3B54EC}" srcOrd="2" destOrd="0" presId="urn:microsoft.com/office/officeart/2005/8/layout/vList4#3"/>
    <dgm:cxn modelId="{0BF3C266-609A-4DD5-9221-83AF78F01F98}" type="presParOf" srcId="{7326ED6D-ABD4-449C-85DA-119DB0703044}" destId="{882370F5-2F2C-490A-98E9-C0B25EF37713}" srcOrd="1" destOrd="0" presId="urn:microsoft.com/office/officeart/2005/8/layout/vList4#3"/>
    <dgm:cxn modelId="{18D33253-96AF-4C85-B03C-55B4891886C5}" type="presParOf" srcId="{7326ED6D-ABD4-449C-85DA-119DB0703044}" destId="{076A8D4C-307A-419A-9186-AFAEC4D95967}" srcOrd="2" destOrd="0" presId="urn:microsoft.com/office/officeart/2005/8/layout/vList4#3"/>
    <dgm:cxn modelId="{889A39D8-6358-4BD9-9D80-23E49DF182BE}" type="presParOf" srcId="{076A8D4C-307A-419A-9186-AFAEC4D95967}" destId="{03DA06FB-3951-4423-AC6A-2BB1DCA94F08}" srcOrd="0" destOrd="0" presId="urn:microsoft.com/office/officeart/2005/8/layout/vList4#3"/>
    <dgm:cxn modelId="{9B010AB5-972E-46DB-A8D9-08FACA06D6A7}" type="presParOf" srcId="{076A8D4C-307A-419A-9186-AFAEC4D95967}" destId="{908EBC9E-370A-4FA0-8821-579111178BF9}" srcOrd="1" destOrd="0" presId="urn:microsoft.com/office/officeart/2005/8/layout/vList4#3"/>
    <dgm:cxn modelId="{FD96AB7D-98DD-4A05-9C11-93740D94B443}" type="presParOf" srcId="{076A8D4C-307A-419A-9186-AFAEC4D95967}" destId="{07D1E853-4054-44CA-86F1-1360F9C6B0B4}" srcOrd="2" destOrd="0" presId="urn:microsoft.com/office/officeart/2005/8/layout/vList4#3"/>
    <dgm:cxn modelId="{38C0C119-264A-44D4-9380-3A349E66FFF3}" type="presParOf" srcId="{7326ED6D-ABD4-449C-85DA-119DB0703044}" destId="{674DE87F-F1D0-4FE5-9EEF-EE90083D4820}" srcOrd="3" destOrd="0" presId="urn:microsoft.com/office/officeart/2005/8/layout/vList4#3"/>
    <dgm:cxn modelId="{16CA4301-42ED-43E0-9929-DB7190378B34}" type="presParOf" srcId="{7326ED6D-ABD4-449C-85DA-119DB0703044}" destId="{45CF1ED6-113D-4102-B781-2FCECD3A9402}" srcOrd="4" destOrd="0" presId="urn:microsoft.com/office/officeart/2005/8/layout/vList4#3"/>
    <dgm:cxn modelId="{119EA78F-580C-4F7A-81D9-105EEE5370E4}" type="presParOf" srcId="{45CF1ED6-113D-4102-B781-2FCECD3A9402}" destId="{D14EB8C7-29E2-4C65-AEC5-5ECB6298FF98}" srcOrd="0" destOrd="0" presId="urn:microsoft.com/office/officeart/2005/8/layout/vList4#3"/>
    <dgm:cxn modelId="{6721183B-1C90-42AB-9633-120A8F3DA4BD}" type="presParOf" srcId="{45CF1ED6-113D-4102-B781-2FCECD3A9402}" destId="{57EF5486-843E-4AEE-B790-ADAA01C76F45}" srcOrd="1" destOrd="0" presId="urn:microsoft.com/office/officeart/2005/8/layout/vList4#3"/>
    <dgm:cxn modelId="{55E0FC27-A33B-47F0-98E4-C724955A9E56}" type="presParOf" srcId="{45CF1ED6-113D-4102-B781-2FCECD3A9402}" destId="{001FF2D7-2176-4356-A5B0-0D88499E2190}" srcOrd="2" destOrd="0" presId="urn:microsoft.com/office/officeart/2005/8/layout/vList4#3"/>
    <dgm:cxn modelId="{08D363B9-87A7-48FA-9DD8-7B3172F51DD5}" type="presParOf" srcId="{7326ED6D-ABD4-449C-85DA-119DB0703044}" destId="{37E9EA60-DBD4-47C5-8107-25EC18BC9C49}" srcOrd="5" destOrd="0" presId="urn:microsoft.com/office/officeart/2005/8/layout/vList4#3"/>
    <dgm:cxn modelId="{835ED1A8-551A-49F9-AEBE-613C48BA90F2}" type="presParOf" srcId="{7326ED6D-ABD4-449C-85DA-119DB0703044}" destId="{6379FDB9-67BC-4191-9387-1CE212D20B23}" srcOrd="6" destOrd="0" presId="urn:microsoft.com/office/officeart/2005/8/layout/vList4#3"/>
    <dgm:cxn modelId="{E7C510FC-1AC4-4D68-9816-837FBB1840E8}" type="presParOf" srcId="{6379FDB9-67BC-4191-9387-1CE212D20B23}" destId="{AC46DE32-1FD5-4AFA-B2A1-40764E13D8D9}" srcOrd="0" destOrd="0" presId="urn:microsoft.com/office/officeart/2005/8/layout/vList4#3"/>
    <dgm:cxn modelId="{3E309F5D-9C5D-4241-AC12-6B5C3A889D49}" type="presParOf" srcId="{6379FDB9-67BC-4191-9387-1CE212D20B23}" destId="{B06480CD-0C33-49EB-9B43-1A3F1B358A28}" srcOrd="1" destOrd="0" presId="urn:microsoft.com/office/officeart/2005/8/layout/vList4#3"/>
    <dgm:cxn modelId="{59CFB13C-6DD1-4047-86A4-61DB7D69B1F5}" type="presParOf" srcId="{6379FDB9-67BC-4191-9387-1CE212D20B23}" destId="{938C2180-681C-4936-826D-08FD8A1FB64D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33549-5005-44C0-908F-BF7F80EBD019}">
      <dsp:nvSpPr>
        <dsp:cNvPr id="0" name=""/>
        <dsp:cNvSpPr/>
      </dsp:nvSpPr>
      <dsp:spPr>
        <a:xfrm>
          <a:off x="3488545" y="2448663"/>
          <a:ext cx="2468171" cy="46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337"/>
              </a:lnTo>
              <a:lnTo>
                <a:pt x="2468171" y="246337"/>
              </a:lnTo>
              <a:lnTo>
                <a:pt x="2468171" y="4605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9A26A-2063-4864-8C35-AA2AAF067E3F}">
      <dsp:nvSpPr>
        <dsp:cNvPr id="0" name=""/>
        <dsp:cNvSpPr/>
      </dsp:nvSpPr>
      <dsp:spPr>
        <a:xfrm>
          <a:off x="3442825" y="2448663"/>
          <a:ext cx="91440" cy="460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5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6DDAD-D6E5-4C04-A4D8-B3DEBD4F92B2}">
      <dsp:nvSpPr>
        <dsp:cNvPr id="0" name=""/>
        <dsp:cNvSpPr/>
      </dsp:nvSpPr>
      <dsp:spPr>
        <a:xfrm>
          <a:off x="1020373" y="2448663"/>
          <a:ext cx="2468171" cy="460517"/>
        </a:xfrm>
        <a:custGeom>
          <a:avLst/>
          <a:gdLst/>
          <a:ahLst/>
          <a:cxnLst/>
          <a:rect l="0" t="0" r="0" b="0"/>
          <a:pathLst>
            <a:path>
              <a:moveTo>
                <a:pt x="2468171" y="0"/>
              </a:moveTo>
              <a:lnTo>
                <a:pt x="2468171" y="246337"/>
              </a:lnTo>
              <a:lnTo>
                <a:pt x="0" y="246337"/>
              </a:lnTo>
              <a:lnTo>
                <a:pt x="0" y="4605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55EAF-FE7C-49BE-947A-81E7516A3841}">
      <dsp:nvSpPr>
        <dsp:cNvPr id="0" name=""/>
        <dsp:cNvSpPr/>
      </dsp:nvSpPr>
      <dsp:spPr>
        <a:xfrm>
          <a:off x="2476492" y="214315"/>
          <a:ext cx="2039810" cy="1019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kern="1200" dirty="0" smtClean="0"/>
            <a:t>Director INTN</a:t>
          </a:r>
          <a:endParaRPr lang="es-PY" sz="2000" kern="1200" dirty="0"/>
        </a:p>
      </dsp:txBody>
      <dsp:txXfrm>
        <a:off x="2476492" y="214315"/>
        <a:ext cx="2039810" cy="1019905"/>
      </dsp:txXfrm>
    </dsp:sp>
    <dsp:sp modelId="{F2615DA2-E8A4-40E1-B72B-8A93D5FC67AC}">
      <dsp:nvSpPr>
        <dsp:cNvPr id="0" name=""/>
        <dsp:cNvSpPr/>
      </dsp:nvSpPr>
      <dsp:spPr>
        <a:xfrm>
          <a:off x="2468639" y="1428758"/>
          <a:ext cx="2039810" cy="1019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kern="1200" dirty="0" smtClean="0"/>
            <a:t>ONM</a:t>
          </a:r>
          <a:endParaRPr lang="es-PY" sz="2000" kern="1200" dirty="0"/>
        </a:p>
      </dsp:txBody>
      <dsp:txXfrm>
        <a:off x="2468639" y="1428758"/>
        <a:ext cx="2039810" cy="1019905"/>
      </dsp:txXfrm>
    </dsp:sp>
    <dsp:sp modelId="{8374DFA9-1433-4673-8604-5ED5BF2BA926}">
      <dsp:nvSpPr>
        <dsp:cNvPr id="0" name=""/>
        <dsp:cNvSpPr/>
      </dsp:nvSpPr>
      <dsp:spPr>
        <a:xfrm>
          <a:off x="468" y="2909181"/>
          <a:ext cx="2039810" cy="1019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kern="1200" dirty="0" smtClean="0"/>
            <a:t>Termoeléctrica</a:t>
          </a:r>
          <a:endParaRPr lang="es-PY" sz="2000" kern="1200" dirty="0"/>
        </a:p>
      </dsp:txBody>
      <dsp:txXfrm>
        <a:off x="468" y="2909181"/>
        <a:ext cx="2039810" cy="1019905"/>
      </dsp:txXfrm>
    </dsp:sp>
    <dsp:sp modelId="{02D95E80-3A3A-439D-B6EA-B1EAB94BC04E}">
      <dsp:nvSpPr>
        <dsp:cNvPr id="0" name=""/>
        <dsp:cNvSpPr/>
      </dsp:nvSpPr>
      <dsp:spPr>
        <a:xfrm>
          <a:off x="2468639" y="2909181"/>
          <a:ext cx="2039810" cy="1019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kern="1200" dirty="0" smtClean="0"/>
            <a:t>Masa</a:t>
          </a:r>
          <a:endParaRPr lang="es-PY" sz="2000" kern="1200" dirty="0"/>
        </a:p>
      </dsp:txBody>
      <dsp:txXfrm>
        <a:off x="2468639" y="2909181"/>
        <a:ext cx="2039810" cy="1019905"/>
      </dsp:txXfrm>
    </dsp:sp>
    <dsp:sp modelId="{B1B9B3FC-E595-452F-910A-451C05F3D3B2}">
      <dsp:nvSpPr>
        <dsp:cNvPr id="0" name=""/>
        <dsp:cNvSpPr/>
      </dsp:nvSpPr>
      <dsp:spPr>
        <a:xfrm>
          <a:off x="4936810" y="2909181"/>
          <a:ext cx="2039810" cy="1019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kern="1200" dirty="0" err="1" smtClean="0"/>
            <a:t>Mecanica</a:t>
          </a:r>
          <a:endParaRPr lang="es-PY" sz="2000" kern="1200" dirty="0"/>
        </a:p>
      </dsp:txBody>
      <dsp:txXfrm>
        <a:off x="4936810" y="2909181"/>
        <a:ext cx="2039810" cy="1019905"/>
      </dsp:txXfrm>
    </dsp:sp>
    <dsp:sp modelId="{2F8C5B72-32F7-49A7-9129-12561A08D2E7}">
      <dsp:nvSpPr>
        <dsp:cNvPr id="0" name=""/>
        <dsp:cNvSpPr/>
      </dsp:nvSpPr>
      <dsp:spPr>
        <a:xfrm>
          <a:off x="0" y="4052192"/>
          <a:ext cx="2039810" cy="1019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kern="1200" dirty="0" smtClean="0"/>
            <a:t>- Electricidad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kern="1200" dirty="0" smtClean="0"/>
            <a:t>- Temperatura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kern="1200" dirty="0" smtClean="0"/>
            <a:t>- T y F </a:t>
          </a:r>
          <a:endParaRPr lang="es-PY" sz="2000" kern="1200" dirty="0"/>
        </a:p>
      </dsp:txBody>
      <dsp:txXfrm>
        <a:off x="0" y="4052192"/>
        <a:ext cx="2039810" cy="1019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36FBB-F628-42B9-B85E-AA6154A09B40}">
      <dsp:nvSpPr>
        <dsp:cNvPr id="0" name=""/>
        <dsp:cNvSpPr/>
      </dsp:nvSpPr>
      <dsp:spPr>
        <a:xfrm>
          <a:off x="0" y="0"/>
          <a:ext cx="8229600" cy="1005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3820" rIns="156464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ea typeface="+mn-ea"/>
              <a:cs typeface="+mn-cs"/>
            </a:rPr>
            <a:t>2008</a:t>
          </a:r>
          <a:endParaRPr lang="es-ES" sz="2200" kern="1200" dirty="0"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ea typeface="+mn-ea"/>
              <a:cs typeface="+mn-cs"/>
            </a:rPr>
            <a:t>Rubidium Clock Donation from the SIM</a:t>
          </a:r>
          <a:endParaRPr lang="es-ES" sz="1700" kern="1200" dirty="0"/>
        </a:p>
      </dsp:txBody>
      <dsp:txXfrm>
        <a:off x="1746427" y="0"/>
        <a:ext cx="5760720" cy="1005073"/>
      </dsp:txXfrm>
    </dsp:sp>
    <dsp:sp modelId="{68269099-0A6F-469A-A684-266066626EEE}">
      <dsp:nvSpPr>
        <dsp:cNvPr id="0" name=""/>
        <dsp:cNvSpPr/>
      </dsp:nvSpPr>
      <dsp:spPr>
        <a:xfrm>
          <a:off x="100507" y="100507"/>
          <a:ext cx="1645920" cy="80405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A06FB-3951-4423-AC6A-2BB1DCA94F08}">
      <dsp:nvSpPr>
        <dsp:cNvPr id="0" name=""/>
        <dsp:cNvSpPr/>
      </dsp:nvSpPr>
      <dsp:spPr>
        <a:xfrm>
          <a:off x="0" y="1105580"/>
          <a:ext cx="8229600" cy="1005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3820" rIns="156464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ea typeface="+mn-ea"/>
              <a:cs typeface="+mn-cs"/>
            </a:rPr>
            <a:t>2009</a:t>
          </a:r>
          <a:endParaRPr lang="es-E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>
              <a:ea typeface="+mn-ea"/>
              <a:cs typeface="+mn-cs"/>
            </a:rPr>
            <a:t>Start</a:t>
          </a:r>
          <a:r>
            <a:rPr lang="es-ES" sz="1700" kern="1200" dirty="0" smtClean="0">
              <a:ea typeface="+mn-ea"/>
              <a:cs typeface="+mn-cs"/>
            </a:rPr>
            <a:t> up </a:t>
          </a:r>
          <a:r>
            <a:rPr lang="es-ES" sz="1700" kern="1200" dirty="0" err="1" smtClean="0">
              <a:ea typeface="+mn-ea"/>
              <a:cs typeface="+mn-cs"/>
            </a:rPr>
            <a:t>operate</a:t>
          </a:r>
          <a:r>
            <a:rPr lang="es-ES" sz="1700" kern="1200" dirty="0" smtClean="0">
              <a:ea typeface="+mn-ea"/>
              <a:cs typeface="+mn-cs"/>
            </a:rPr>
            <a:t> </a:t>
          </a:r>
          <a:r>
            <a:rPr lang="es-ES" sz="1700" kern="1200" dirty="0" err="1" smtClean="0">
              <a:ea typeface="+mn-ea"/>
              <a:cs typeface="+mn-cs"/>
            </a:rPr>
            <a:t>Rubidium’s</a:t>
          </a:r>
          <a:r>
            <a:rPr lang="es-ES" sz="1700" kern="1200" dirty="0" smtClean="0">
              <a:ea typeface="+mn-ea"/>
              <a:cs typeface="+mn-cs"/>
            </a:rPr>
            <a:t> </a:t>
          </a:r>
          <a:r>
            <a:rPr lang="es-ES" sz="1700" kern="1200" dirty="0" err="1" smtClean="0">
              <a:ea typeface="+mn-ea"/>
              <a:cs typeface="+mn-cs"/>
            </a:rPr>
            <a:t>clock</a:t>
          </a:r>
          <a:r>
            <a:rPr lang="es-ES" sz="1700" kern="1200" dirty="0" smtClean="0">
              <a:ea typeface="+mn-ea"/>
              <a:cs typeface="+mn-cs"/>
            </a:rPr>
            <a:t> </a:t>
          </a:r>
          <a:r>
            <a:rPr lang="es-ES" sz="1700" kern="1200" dirty="0" err="1" smtClean="0">
              <a:ea typeface="+mn-ea"/>
              <a:cs typeface="+mn-cs"/>
            </a:rPr>
            <a:t>automatically</a:t>
          </a:r>
          <a:r>
            <a:rPr lang="es-ES" sz="1700" kern="1200" dirty="0" smtClean="0">
              <a:ea typeface="+mn-ea"/>
              <a:cs typeface="+mn-cs"/>
            </a:rPr>
            <a:t> discipline </a:t>
          </a:r>
          <a:r>
            <a:rPr lang="es-ES" sz="1700" kern="1200" dirty="0" err="1" smtClean="0">
              <a:ea typeface="+mn-ea"/>
              <a:cs typeface="+mn-cs"/>
            </a:rPr>
            <a:t>to</a:t>
          </a:r>
          <a:r>
            <a:rPr lang="es-ES" sz="1700" kern="1200" dirty="0" smtClean="0">
              <a:ea typeface="+mn-ea"/>
              <a:cs typeface="+mn-cs"/>
            </a:rPr>
            <a:t> </a:t>
          </a:r>
          <a:r>
            <a:rPr lang="es-ES" sz="1700" kern="1200" dirty="0" err="1" smtClean="0">
              <a:ea typeface="+mn-ea"/>
              <a:cs typeface="+mn-cs"/>
            </a:rPr>
            <a:t>agree</a:t>
          </a:r>
          <a:r>
            <a:rPr lang="es-ES" sz="1700" kern="1200" dirty="0" smtClean="0">
              <a:ea typeface="+mn-ea"/>
              <a:cs typeface="+mn-cs"/>
            </a:rPr>
            <a:t> </a:t>
          </a:r>
          <a:r>
            <a:rPr lang="es-ES" sz="1700" kern="1200" dirty="0" err="1" smtClean="0">
              <a:ea typeface="+mn-ea"/>
              <a:cs typeface="+mn-cs"/>
            </a:rPr>
            <a:t>with</a:t>
          </a:r>
          <a:r>
            <a:rPr lang="es-ES" sz="1700" kern="1200" dirty="0" smtClean="0">
              <a:ea typeface="+mn-ea"/>
              <a:cs typeface="+mn-cs"/>
            </a:rPr>
            <a:t> SIM</a:t>
          </a:r>
          <a:endParaRPr lang="es-ES" sz="1700" kern="1200" dirty="0"/>
        </a:p>
      </dsp:txBody>
      <dsp:txXfrm>
        <a:off x="1746427" y="1105580"/>
        <a:ext cx="5760720" cy="1005073"/>
      </dsp:txXfrm>
    </dsp:sp>
    <dsp:sp modelId="{908EBC9E-370A-4FA0-8821-579111178BF9}">
      <dsp:nvSpPr>
        <dsp:cNvPr id="0" name=""/>
        <dsp:cNvSpPr/>
      </dsp:nvSpPr>
      <dsp:spPr>
        <a:xfrm>
          <a:off x="100507" y="1206088"/>
          <a:ext cx="1645920" cy="8040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EB8C7-29E2-4C65-AEC5-5ECB6298FF98}">
      <dsp:nvSpPr>
        <dsp:cNvPr id="0" name=""/>
        <dsp:cNvSpPr/>
      </dsp:nvSpPr>
      <dsp:spPr>
        <a:xfrm>
          <a:off x="0" y="2211161"/>
          <a:ext cx="8229600" cy="1005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3820" rIns="156464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ea typeface="+mn-ea"/>
              <a:cs typeface="+mn-cs"/>
            </a:rPr>
            <a:t>2010 - 2011</a:t>
          </a:r>
          <a:endParaRPr lang="es-E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ea typeface="+mn-ea"/>
              <a:cs typeface="+mn-cs"/>
            </a:rPr>
            <a:t>Stop-</a:t>
          </a:r>
          <a:r>
            <a:rPr lang="es-ES" sz="1700" kern="1200" dirty="0" err="1" smtClean="0">
              <a:ea typeface="+mn-ea"/>
              <a:cs typeface="+mn-cs"/>
            </a:rPr>
            <a:t>watches</a:t>
          </a:r>
          <a:r>
            <a:rPr lang="es-ES" sz="1700" kern="1200" dirty="0" smtClean="0">
              <a:ea typeface="+mn-ea"/>
              <a:cs typeface="+mn-cs"/>
            </a:rPr>
            <a:t> </a:t>
          </a:r>
          <a:r>
            <a:rPr lang="es-ES" sz="1700" kern="1200" dirty="0" err="1" smtClean="0">
              <a:ea typeface="+mn-ea"/>
              <a:cs typeface="+mn-cs"/>
            </a:rPr>
            <a:t>Comparision</a:t>
          </a:r>
          <a:r>
            <a:rPr lang="es-ES" sz="1700" kern="1200" dirty="0" smtClean="0">
              <a:ea typeface="+mn-ea"/>
              <a:cs typeface="+mn-cs"/>
            </a:rPr>
            <a:t> </a:t>
          </a:r>
          <a:r>
            <a:rPr lang="es-ES" sz="1700" kern="1200" dirty="0" err="1" smtClean="0">
              <a:ea typeface="+mn-ea"/>
              <a:cs typeface="+mn-cs"/>
            </a:rPr>
            <a:t>with</a:t>
          </a:r>
          <a:r>
            <a:rPr lang="es-ES" sz="1700" kern="1200" dirty="0" smtClean="0">
              <a:ea typeface="+mn-ea"/>
              <a:cs typeface="+mn-cs"/>
            </a:rPr>
            <a:t> </a:t>
          </a:r>
          <a:r>
            <a:rPr lang="en-US" sz="1700" i="1" kern="1200" dirty="0" smtClean="0"/>
            <a:t>Panamá, Brazil, Uruguay, Paraguay, Peru, Argentina y Colombia</a:t>
          </a:r>
          <a:endParaRPr lang="es-ES" sz="1700" kern="1200" dirty="0"/>
        </a:p>
      </dsp:txBody>
      <dsp:txXfrm>
        <a:off x="1746427" y="2211161"/>
        <a:ext cx="5760720" cy="1005073"/>
      </dsp:txXfrm>
    </dsp:sp>
    <dsp:sp modelId="{57EF5486-843E-4AEE-B790-ADAA01C76F45}">
      <dsp:nvSpPr>
        <dsp:cNvPr id="0" name=""/>
        <dsp:cNvSpPr/>
      </dsp:nvSpPr>
      <dsp:spPr>
        <a:xfrm>
          <a:off x="100507" y="2311669"/>
          <a:ext cx="1645920" cy="8040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6DE32-1FD5-4AFA-B2A1-40764E13D8D9}">
      <dsp:nvSpPr>
        <dsp:cNvPr id="0" name=""/>
        <dsp:cNvSpPr/>
      </dsp:nvSpPr>
      <dsp:spPr>
        <a:xfrm>
          <a:off x="0" y="3316742"/>
          <a:ext cx="8229600" cy="1005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3820" rIns="156464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ea typeface="+mn-ea"/>
              <a:cs typeface="+mn-cs"/>
            </a:rPr>
            <a:t>2012</a:t>
          </a:r>
          <a:endParaRPr lang="es-E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ea typeface="+mn-ea"/>
              <a:cs typeface="+mn-cs"/>
            </a:rPr>
            <a:t>Time </a:t>
          </a:r>
          <a:r>
            <a:rPr lang="es-ES" sz="1700" kern="1200" dirty="0" err="1" smtClean="0">
              <a:ea typeface="+mn-ea"/>
              <a:cs typeface="+mn-cs"/>
            </a:rPr>
            <a:t>dissemination</a:t>
          </a:r>
          <a:r>
            <a:rPr lang="es-ES" sz="1700" kern="1200" dirty="0" smtClean="0">
              <a:ea typeface="+mn-ea"/>
              <a:cs typeface="+mn-cs"/>
            </a:rPr>
            <a:t> </a:t>
          </a:r>
          <a:r>
            <a:rPr lang="es-ES" sz="1700" kern="1200" dirty="0" err="1" smtClean="0">
              <a:ea typeface="+mn-ea"/>
              <a:cs typeface="+mn-cs"/>
            </a:rPr>
            <a:t>service</a:t>
          </a:r>
          <a:r>
            <a:rPr lang="es-ES" sz="1700" kern="1200" dirty="0" smtClean="0">
              <a:ea typeface="+mn-ea"/>
              <a:cs typeface="+mn-cs"/>
            </a:rPr>
            <a:t> (Web-</a:t>
          </a:r>
          <a:r>
            <a:rPr lang="es-ES" sz="1700" kern="1200" dirty="0" err="1" smtClean="0">
              <a:ea typeface="+mn-ea"/>
              <a:cs typeface="+mn-cs"/>
            </a:rPr>
            <a:t>clock</a:t>
          </a:r>
          <a:r>
            <a:rPr lang="es-ES" sz="1700" kern="1200" dirty="0" smtClean="0">
              <a:ea typeface="+mn-ea"/>
              <a:cs typeface="+mn-cs"/>
            </a:rPr>
            <a:t>)</a:t>
          </a:r>
          <a:endParaRPr lang="es-ES" sz="1700" kern="1200" dirty="0"/>
        </a:p>
      </dsp:txBody>
      <dsp:txXfrm>
        <a:off x="1746427" y="3316742"/>
        <a:ext cx="5760720" cy="1005073"/>
      </dsp:txXfrm>
    </dsp:sp>
    <dsp:sp modelId="{B06480CD-0C33-49EB-9B43-1A3F1B358A28}">
      <dsp:nvSpPr>
        <dsp:cNvPr id="0" name=""/>
        <dsp:cNvSpPr/>
      </dsp:nvSpPr>
      <dsp:spPr>
        <a:xfrm>
          <a:off x="100507" y="3417250"/>
          <a:ext cx="1645920" cy="8040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3" minVer="12.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100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w" for="ch" forName="text" refType="w" fact="0.7"/>
              <dgm:constr type="l" for="ch" forName="text" refType="r" refFor="ch" refForName="img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w" for="ch" forName="text" refType="w" fact="0.7"/>
              <dgm:constr type="l" for="ch" forName="text" refType="w" fact="0.02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2"/>
          </dgm:constrLst>
          <dgm:ruleLst>
            <dgm:rule type="primFontSz" val="2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</a:lstStyle>
          <a:p>
            <a:fld id="{2A76C59E-5FF9-416F-8DDB-A1B6DB7B2B57}" type="datetimeFigureOut">
              <a:rPr/>
              <a:pPr/>
              <a:t>6/9/2006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</a:lstStyle>
          <a:p>
            <a:fld id="{5BCCF0E1-31B6-485F-B4B0-11E7271AE8C4}" type="slidenum">
              <a:rPr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98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0" name="Rounded Rectangle 29"/>
          <p:cNvSpPr/>
          <p:nvPr/>
        </p:nvSpPr>
        <p:spPr>
          <a:xfrm>
            <a:off x="5407339" y="3961546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1" name="Rounded Rectangle 30"/>
          <p:cNvSpPr/>
          <p:nvPr/>
        </p:nvSpPr>
        <p:spPr>
          <a:xfrm>
            <a:off x="7373646" y="4060129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 latinLnBrk="0">
              <a:defRPr lang="es-ES" sz="4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457200" y="3864768"/>
            <a:ext cx="4953000" cy="1752600"/>
          </a:xfrm>
        </p:spPr>
        <p:txBody>
          <a:bodyPr/>
          <a:lstStyle>
            <a:lvl1pPr marL="64008" indent="0" algn="l" latinLnBrk="0">
              <a:buNone/>
              <a:defRPr lang="es-ES"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6583680" y="4206240"/>
            <a:ext cx="960120" cy="457200"/>
          </a:xfrm>
        </p:spPr>
        <p:txBody>
          <a:bodyPr/>
          <a:lstStyle/>
          <a:p>
            <a:fld id="{8A99DE35-1251-472E-8ECA-761D19E5D7AB}" type="datetime4">
              <a:rPr/>
              <a:pPr/>
              <a:t>6 de septiembre de 2006</a:t>
            </a:fld>
            <a:endParaRPr lang="es-ES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5257800" y="4205288"/>
            <a:ext cx="1321592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 latinLnBrk="0">
              <a:defRPr lang="es-ES" sz="1800">
                <a:solidFill>
                  <a:schemeClr val="bg1"/>
                </a:solidFill>
              </a:defRPr>
            </a:lvl1pPr>
          </a:lstStyle>
          <a:p>
            <a:pPr algn="r"/>
            <a:fld id="{A8CE10D6-5CB1-41CD-B815-79BC778FC61A}" type="slidenum">
              <a:rPr lang="es-ES" sz="1800">
                <a:solidFill>
                  <a:schemeClr val="bg1"/>
                </a:solidFill>
              </a:rPr>
              <a:pPr algn="r"/>
              <a:t>‹#›</a:t>
            </a:fld>
            <a:endParaRPr lang="es-ES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CA02-DFFD-4316-8A42-6A1844E9CDC6}" type="datetime4">
              <a:rPr/>
              <a:pPr/>
              <a:t>6 de septiembre de 2006</a:t>
            </a:fld>
            <a:endParaRPr lang="es-E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rPr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 latinLnBrk="0">
              <a:buNone/>
              <a:defRPr lang="es-ES"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3295648"/>
            <a:ext cx="7772400" cy="1509712"/>
          </a:xfrm>
        </p:spPr>
        <p:txBody>
          <a:bodyPr anchor="t"/>
          <a:lstStyle>
            <a:lvl1pPr marL="320040" latinLnBrk="0">
              <a:buNone/>
              <a:defRPr lang="es-ES" sz="2100" b="0">
                <a:solidFill>
                  <a:schemeClr val="tx2"/>
                </a:solidFill>
              </a:defRPr>
            </a:lvl1pPr>
            <a:lvl2pPr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6BB2-78A9-4DD4-AD22-7BA0D5D1C995}" type="datetime4">
              <a:rPr/>
              <a:pPr/>
              <a:t>6 de septiembre de 2006</a:t>
            </a:fld>
            <a:endParaRPr lang="es-E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rPr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 latinLnBrk="0">
              <a:defRPr lang="es-ES" sz="2000"/>
            </a:lvl1pPr>
            <a:lvl2pPr>
              <a:defRPr lang="es-ES" sz="1900"/>
            </a:lvl2pPr>
            <a:lvl3pPr>
              <a:defRPr lang="es-ES" sz="1800"/>
            </a:lvl3pPr>
            <a:lvl4pPr>
              <a:defRPr lang="es-ES" sz="1800"/>
            </a:lvl4pPr>
            <a:lvl5pPr>
              <a:defRPr lang="es-ES"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 latinLnBrk="0">
              <a:defRPr lang="es-ES" sz="2000"/>
            </a:lvl1pPr>
            <a:lvl2pPr>
              <a:defRPr lang="es-ES" sz="1900"/>
            </a:lvl2pPr>
            <a:lvl3pPr>
              <a:defRPr lang="es-ES" sz="1800"/>
            </a:lvl3pPr>
            <a:lvl4pPr>
              <a:defRPr lang="es-ES" sz="1800"/>
            </a:lvl4pPr>
            <a:lvl5pPr>
              <a:defRPr lang="es-ES"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889-6B99-459D-BBB0-3D1C26BA8FF4}" type="datetime4">
              <a:rPr/>
              <a:pPr/>
              <a:t>6 de septiembre de 2006</a:t>
            </a:fld>
            <a:endParaRPr lang="es-E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rPr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3" name="Rectangle 12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8" name="Rounded Rectangle 17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9" name="Rounded Rectangle 18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0" name="Rectangle 19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2" name="Rectangle 21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4" name="Rectangle 23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5" name="Rectangle 24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 latinLnBrk="0">
              <a:defRPr lang="es-ES" sz="4000" b="0" i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 latinLnBrk="0">
              <a:buNone/>
              <a:defRPr lang="es-ES"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lang="es-ES" sz="2000" b="1"/>
            </a:lvl2pPr>
            <a:lvl3pPr>
              <a:buNone/>
              <a:defRPr lang="es-ES" sz="1800" b="1"/>
            </a:lvl3pPr>
            <a:lvl4pPr>
              <a:buNone/>
              <a:defRPr lang="es-ES" sz="1600" b="1"/>
            </a:lvl4pPr>
            <a:lvl5pPr>
              <a:buNone/>
              <a:defRPr lang="es-ES"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721225" y="220980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 latinLnBrk="0">
              <a:buNone/>
              <a:defRPr lang="es-ES"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lang="es-ES" sz="2000" b="1"/>
            </a:lvl2pPr>
            <a:lvl3pPr>
              <a:buNone/>
              <a:defRPr lang="es-ES" sz="1800" b="1"/>
            </a:lvl3pPr>
            <a:lvl4pPr>
              <a:buNone/>
              <a:defRPr lang="es-ES" sz="1600" b="1"/>
            </a:lvl4pPr>
            <a:lvl5pPr>
              <a:buNone/>
              <a:defRPr lang="es-ES"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Shape 4"/>
          <p:cNvSpPr>
            <a:spLocks noGrp="1"/>
          </p:cNvSpPr>
          <p:nvPr>
            <p:ph sz="quarter" idx="3"/>
          </p:nvPr>
        </p:nvSpPr>
        <p:spPr>
          <a:xfrm>
            <a:off x="381000" y="2673349"/>
            <a:ext cx="4041648" cy="3886200"/>
          </a:xfrm>
        </p:spPr>
        <p:txBody>
          <a:bodyPr/>
          <a:lstStyle>
            <a:lvl1pPr latinLnBrk="0">
              <a:defRPr lang="es-ES" sz="20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8304" y="2673349"/>
            <a:ext cx="4041775" cy="3886200"/>
          </a:xfrm>
        </p:spPr>
        <p:txBody>
          <a:bodyPr/>
          <a:lstStyle>
            <a:lvl1pPr latinLnBrk="0">
              <a:defRPr lang="es-ES" sz="20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26" name="Shap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/>
            <a:fld id="{8A48973C-8E17-4C1E-9ACB-41481CA779D2}" type="datetime4">
              <a:rPr/>
              <a:pPr algn="l"/>
              <a:t>6 de septiembre de 2006</a:t>
            </a:fld>
            <a:endParaRPr lang="es-ES"/>
          </a:p>
        </p:txBody>
      </p:sp>
      <p:sp>
        <p:nvSpPr>
          <p:cNvPr id="27" name="Shap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/>
            <a:fld id="{A8CE10D6-5CB1-41CD-B815-79BC778FC61A}" type="slidenum">
              <a:rPr lang="es-ES" sz="1800">
                <a:solidFill>
                  <a:schemeClr val="bg1"/>
                </a:solidFill>
              </a:rPr>
              <a:pPr algn="r"/>
              <a:t>‹#›</a:t>
            </a:fld>
            <a:endParaRPr lang="es-ES"/>
          </a:p>
        </p:txBody>
      </p:sp>
      <p:sp>
        <p:nvSpPr>
          <p:cNvPr id="28" name="Shap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 latinLnBrk="0">
              <a:defRPr lang="es-ES" sz="40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102404D-1906-4D90-89D2-619172A47E03}" type="datetime4">
              <a:rPr/>
              <a:pPr/>
              <a:t>6 de septiembre de 2006</a:t>
            </a:fld>
            <a:endParaRPr lang="es-E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C44E05-631C-4892-B577-17C57620ECE9}" type="slidenum">
              <a:rPr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F8A1-4BB8-4644-9539-21E648FCEC6B}" type="datetime4">
              <a:rPr/>
              <a:pPr/>
              <a:t>6 de septiembre de 2006</a:t>
            </a:fld>
            <a:endParaRPr lang="es-E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rPr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53496" y="1066800"/>
            <a:ext cx="3383280" cy="877824"/>
          </a:xfrm>
        </p:spPr>
        <p:txBody>
          <a:bodyPr anchor="b"/>
          <a:lstStyle>
            <a:lvl1pPr algn="l" latinLnBrk="0">
              <a:buNone/>
              <a:defRPr lang="es-ES"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5353496" y="1938337"/>
            <a:ext cx="3383280" cy="4690872"/>
          </a:xfrm>
        </p:spPr>
        <p:txBody>
          <a:bodyPr/>
          <a:lstStyle>
            <a:lvl1pPr marL="9144" indent="0" latinLnBrk="0">
              <a:buNone/>
              <a:defRPr lang="es-ES" sz="1400"/>
            </a:lvl1pPr>
            <a:lvl2pPr>
              <a:buNone/>
              <a:defRPr lang="es-ES" sz="1200"/>
            </a:lvl2pPr>
            <a:lvl3pPr>
              <a:buNone/>
              <a:defRPr lang="es-ES" sz="1000"/>
            </a:lvl3pPr>
            <a:lvl4pPr>
              <a:buNone/>
              <a:defRPr lang="es-ES" sz="900"/>
            </a:lvl4pPr>
            <a:lvl5pPr>
              <a:buNone/>
              <a:defRPr lang="es-ES"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152400" y="776287"/>
            <a:ext cx="5111750" cy="5852160"/>
          </a:xfrm>
        </p:spPr>
        <p:txBody>
          <a:bodyPr/>
          <a:lstStyle>
            <a:lvl1pPr latinLnBrk="0">
              <a:defRPr lang="es-ES" sz="3200"/>
            </a:lvl1pPr>
            <a:lvl2pPr>
              <a:defRPr lang="es-ES" sz="2800"/>
            </a:lvl2pPr>
            <a:lvl3pPr>
              <a:defRPr lang="es-ES" sz="2400"/>
            </a:lvl3pPr>
            <a:lvl4pPr>
              <a:defRPr lang="es-ES" sz="2000"/>
            </a:lvl4pPr>
            <a:lvl5pPr>
              <a:defRPr lang="es-ES"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17FE-4A70-4092-B057-A6106AAD8C22}" type="datetime4">
              <a:rPr/>
              <a:pPr/>
              <a:t>6 de septiembre de 2006</a:t>
            </a:fld>
            <a:endParaRPr lang="es-E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rPr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8352" y="769088"/>
            <a:ext cx="594360" cy="4628704"/>
          </a:xfrm>
        </p:spPr>
        <p:txBody>
          <a:bodyPr vert="vert270" anchor="b"/>
          <a:lstStyle>
            <a:lvl1pPr algn="l" latinLnBrk="0">
              <a:buNone/>
              <a:defRPr lang="es-ES"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574160" y="769088"/>
            <a:ext cx="4572000" cy="4572000"/>
          </a:xfrm>
        </p:spPr>
        <p:txBody>
          <a:bodyPr/>
          <a:lstStyle>
            <a:lvl1pPr latinLnBrk="0">
              <a:buNone/>
              <a:defRPr lang="es-ES" sz="3200"/>
            </a:lvl1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5337120" y="1254640"/>
            <a:ext cx="3200400" cy="4087368"/>
          </a:xfrm>
        </p:spPr>
        <p:txBody>
          <a:bodyPr/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FontTx/>
              <a:buNone/>
              <a:defRPr lang="es-ES" sz="1300"/>
            </a:lvl1pPr>
            <a:lvl2pPr>
              <a:buFontTx/>
              <a:buNone/>
              <a:defRPr lang="es-ES" sz="1200"/>
            </a:lvl2pPr>
            <a:lvl3pPr>
              <a:buFontTx/>
              <a:buNone/>
              <a:defRPr lang="es-ES" sz="1000"/>
            </a:lvl3pPr>
            <a:lvl4pPr>
              <a:buFontTx/>
              <a:buNone/>
              <a:defRPr lang="es-ES" sz="900"/>
            </a:lvl4pPr>
            <a:lvl5pPr>
              <a:buFontTx/>
              <a:buNone/>
              <a:defRPr lang="es-ES"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F9C0-7F8F-4E44-9EDA-3FAB98C32DC6}" type="datetime4">
              <a:rPr/>
              <a:pPr/>
              <a:t>6 de septiembre de 2006</a:t>
            </a:fld>
            <a:endParaRPr lang="es-E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rPr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3" name="Rounded Rectangle 32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4" name="Rounded Rectangle 33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5" name="Rectangle 34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7" name="Rectangle 36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8" name="Rectangle 37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9" name="Rectangle 38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40" name="Rectangle 39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Sexto nivel</a:t>
            </a:r>
          </a:p>
          <a:p>
            <a:pPr lvl="6"/>
            <a:r>
              <a:rPr lang="es-ES"/>
              <a:t>Séptimo nivel</a:t>
            </a:r>
          </a:p>
          <a:p>
            <a:pPr lvl="7"/>
            <a:r>
              <a:rPr lang="es-ES"/>
              <a:t>Octavo nivel</a:t>
            </a:r>
          </a:p>
          <a:p>
            <a:pPr lvl="8"/>
            <a:r>
              <a:rPr lang="es-ES"/>
              <a:t>Noveno nivel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latinLnBrk="0">
              <a:defRPr lang="es-ES" sz="800">
                <a:solidFill>
                  <a:schemeClr val="accent2"/>
                </a:solidFill>
              </a:defRPr>
            </a:lvl1pPr>
          </a:lstStyle>
          <a:p>
            <a:pPr algn="l"/>
            <a:fld id="{8A48973C-8E17-4C1E-9ACB-41481CA779D2}" type="datetime4">
              <a:rPr/>
              <a:pPr algn="l"/>
              <a:t>6 de septiembre de 2006</a:t>
            </a:fld>
            <a:endParaRPr lang="es-ES" sz="80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latinLnBrk="0">
              <a:defRPr lang="es-ES" sz="800">
                <a:solidFill>
                  <a:schemeClr val="accent2"/>
                </a:solidFill>
              </a:defRPr>
            </a:lvl1pPr>
          </a:lstStyle>
          <a:p>
            <a:pPr algn="r"/>
            <a:endParaRPr lang="es-ES" sz="800">
              <a:solidFill>
                <a:schemeClr val="accent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es-ES" sz="1800">
                <a:solidFill>
                  <a:srgbClr val="FFFFFF"/>
                </a:solidFill>
              </a:defRPr>
            </a:lvl1pPr>
          </a:lstStyle>
          <a:p>
            <a:pPr algn="r"/>
            <a:fld id="{A8CE10D6-5CB1-41CD-B815-79BC778FC61A}" type="slidenum">
              <a:rPr lang="es-ES" sz="1800">
                <a:solidFill>
                  <a:schemeClr val="bg1"/>
                </a:solidFill>
              </a:rPr>
              <a:pPr algn="r"/>
              <a:t>‹#›</a:t>
            </a:fld>
            <a:endParaRPr lang="es-ES" sz="18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lang="es-ES" sz="40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lang="es-ES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lang="es-ES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lang="es-ES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lang="es-ES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lang="es-ES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lang="es-ES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lang="es-ES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lang="es-ES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and Frequency Laboratory current status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INTN - Paraguay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876800"/>
            <a:ext cx="1857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5715000"/>
            <a:ext cx="5410200" cy="89376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64008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Raúl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Aristides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Gonz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ález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Paredes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rgonzalez@intn.gov.py</a:t>
            </a:r>
          </a:p>
          <a:p>
            <a:pPr marL="64008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Queretaro,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Organization Chart</a:t>
            </a:r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238248" y="1571612"/>
          <a:ext cx="697709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7 Conector recto"/>
          <p:cNvCxnSpPr/>
          <p:nvPr/>
        </p:nvCxnSpPr>
        <p:spPr>
          <a:xfrm rot="5400000">
            <a:off x="2179621" y="5607859"/>
            <a:ext cx="21352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601653"/>
            <a:ext cx="7772400" cy="147002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lvl="0" algn="ctr">
              <a:spcBef>
                <a:spcPct val="0"/>
              </a:spcBef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TIME AND FREQUENCY LABORATORY </a:t>
            </a:r>
            <a:b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s-CO" sz="32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EQUIPMENT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53415"/>
            <a:ext cx="3500462" cy="4642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357562"/>
            <a:ext cx="4919693" cy="912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T y F Laboratory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28596" y="3429016"/>
            <a:ext cx="8229600" cy="1066800"/>
          </a:xfrm>
        </p:spPr>
        <p:txBody>
          <a:bodyPr/>
          <a:lstStyle/>
          <a:p>
            <a:r>
              <a:rPr lang="es-ES" dirty="0" err="1" smtClean="0"/>
              <a:t>Services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28596" y="4535440"/>
            <a:ext cx="8229600" cy="1108138"/>
          </a:xfrm>
        </p:spPr>
        <p:txBody>
          <a:bodyPr/>
          <a:lstStyle/>
          <a:p>
            <a:r>
              <a:rPr lang="es-CO" dirty="0" err="1" smtClean="0"/>
              <a:t>Calibrations</a:t>
            </a:r>
            <a:r>
              <a:rPr lang="es-CO" dirty="0" smtClean="0"/>
              <a:t> </a:t>
            </a:r>
            <a:r>
              <a:rPr lang="es-CO" dirty="0" err="1" smtClean="0"/>
              <a:t>for</a:t>
            </a:r>
            <a:r>
              <a:rPr lang="es-CO" dirty="0" smtClean="0"/>
              <a:t> </a:t>
            </a:r>
            <a:r>
              <a:rPr lang="es-CO" dirty="0" err="1" smtClean="0"/>
              <a:t>meassurement</a:t>
            </a:r>
            <a:r>
              <a:rPr lang="es-CO" dirty="0" smtClean="0"/>
              <a:t>  </a:t>
            </a:r>
            <a:r>
              <a:rPr lang="es-CO" dirty="0" err="1" smtClean="0"/>
              <a:t>instruments</a:t>
            </a:r>
            <a:r>
              <a:rPr lang="es-CO" dirty="0" smtClean="0"/>
              <a:t>  of time. (Stop-</a:t>
            </a:r>
            <a:r>
              <a:rPr lang="es-CO" dirty="0" err="1" smtClean="0"/>
              <a:t>watches</a:t>
            </a:r>
            <a:r>
              <a:rPr lang="es-CO" dirty="0" smtClean="0"/>
              <a:t>) </a:t>
            </a:r>
            <a:endParaRPr lang="es-PY" dirty="0"/>
          </a:p>
        </p:txBody>
      </p:sp>
      <p:sp>
        <p:nvSpPr>
          <p:cNvPr id="7" name="Shape 1"/>
          <p:cNvSpPr txBox="1">
            <a:spLocks/>
          </p:cNvSpPr>
          <p:nvPr/>
        </p:nvSpPr>
        <p:spPr>
          <a:xfrm>
            <a:off x="428596" y="1000108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Basic </a:t>
            </a:r>
            <a:r>
              <a:rPr kumimoji="0" lang="es-E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Functions</a:t>
            </a: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4 Marcador de contenido"/>
          <p:cNvSpPr txBox="1">
            <a:spLocks/>
          </p:cNvSpPr>
          <p:nvPr/>
        </p:nvSpPr>
        <p:spPr>
          <a:xfrm>
            <a:off x="428596" y="2106532"/>
            <a:ext cx="8229600" cy="110813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s-CO" sz="2800" dirty="0" err="1" smtClean="0"/>
              <a:t>Mantain</a:t>
            </a:r>
            <a:r>
              <a:rPr lang="es-CO" sz="2800" dirty="0" smtClean="0"/>
              <a:t> and </a:t>
            </a:r>
            <a:r>
              <a:rPr lang="es-CO" sz="2800" dirty="0" err="1" smtClean="0"/>
              <a:t>disseminate</a:t>
            </a:r>
            <a:r>
              <a:rPr lang="es-CO" sz="2800" dirty="0" smtClean="0"/>
              <a:t> </a:t>
            </a:r>
            <a:r>
              <a:rPr lang="es-CO" sz="2800" dirty="0" err="1" smtClean="0"/>
              <a:t>the</a:t>
            </a:r>
            <a:r>
              <a:rPr lang="es-CO" sz="2800" dirty="0" smtClean="0"/>
              <a:t> legal time in  Paraguay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s-CO" sz="2800" dirty="0" err="1" smtClean="0"/>
              <a:t>Support</a:t>
            </a:r>
            <a:r>
              <a:rPr lang="es-CO" sz="2800" dirty="0" smtClean="0"/>
              <a:t> </a:t>
            </a:r>
            <a:r>
              <a:rPr lang="es-CO" sz="2800" dirty="0" err="1" smtClean="0"/>
              <a:t>other</a:t>
            </a:r>
            <a:r>
              <a:rPr lang="es-CO" sz="2800" dirty="0" smtClean="0"/>
              <a:t> </a:t>
            </a:r>
            <a:r>
              <a:rPr lang="es-CO" sz="2800" dirty="0" err="1" smtClean="0"/>
              <a:t>metrology</a:t>
            </a:r>
            <a:r>
              <a:rPr lang="es-CO" sz="2800" dirty="0" smtClean="0"/>
              <a:t> </a:t>
            </a:r>
            <a:r>
              <a:rPr lang="es-CO" sz="2800" dirty="0" err="1" smtClean="0"/>
              <a:t>areas</a:t>
            </a:r>
            <a:r>
              <a:rPr lang="es-CO" sz="2800" dirty="0" smtClean="0"/>
              <a:t> of INTN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s-PY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Laboratory</a:t>
            </a:r>
            <a:r>
              <a:rPr lang="es-ES" dirty="0" smtClean="0"/>
              <a:t> </a:t>
            </a:r>
            <a:r>
              <a:rPr lang="es-ES" dirty="0" err="1" smtClean="0"/>
              <a:t>Staff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 smtClean="0"/>
              <a:t>Raúl González. </a:t>
            </a:r>
            <a:r>
              <a:rPr lang="es-PY" dirty="0" err="1" smtClean="0"/>
              <a:t>Electronic</a:t>
            </a:r>
            <a:r>
              <a:rPr lang="es-PY" dirty="0" smtClean="0"/>
              <a:t> </a:t>
            </a:r>
            <a:r>
              <a:rPr lang="es-PY" dirty="0" err="1" smtClean="0"/>
              <a:t>Engineer</a:t>
            </a:r>
            <a:r>
              <a:rPr lang="es-PY" dirty="0" smtClean="0"/>
              <a:t>. </a:t>
            </a:r>
            <a:r>
              <a:rPr lang="es-PY" dirty="0" err="1" smtClean="0"/>
              <a:t>Since</a:t>
            </a:r>
            <a:r>
              <a:rPr lang="es-PY" dirty="0" smtClean="0"/>
              <a:t> </a:t>
            </a:r>
            <a:r>
              <a:rPr lang="es-PY" dirty="0" err="1" smtClean="0"/>
              <a:t>September</a:t>
            </a:r>
            <a:r>
              <a:rPr lang="es-PY" dirty="0" smtClean="0"/>
              <a:t> 2012</a:t>
            </a:r>
          </a:p>
          <a:p>
            <a:endParaRPr lang="es-PY" dirty="0" smtClean="0"/>
          </a:p>
          <a:p>
            <a:r>
              <a:rPr lang="es-PY" dirty="0" smtClean="0"/>
              <a:t>Ricardo </a:t>
            </a:r>
            <a:r>
              <a:rPr lang="es-PY" dirty="0" err="1" smtClean="0"/>
              <a:t>Ramirez</a:t>
            </a:r>
            <a:r>
              <a:rPr lang="es-PY" dirty="0" smtClean="0"/>
              <a:t>. </a:t>
            </a:r>
            <a:r>
              <a:rPr lang="es-PY" dirty="0" err="1" smtClean="0"/>
              <a:t>Electromecanic</a:t>
            </a:r>
            <a:r>
              <a:rPr lang="es-PY" dirty="0" smtClean="0"/>
              <a:t> </a:t>
            </a:r>
            <a:r>
              <a:rPr lang="es-PY" dirty="0" err="1" smtClean="0"/>
              <a:t>Engeneer</a:t>
            </a:r>
            <a:r>
              <a:rPr lang="es-PY" dirty="0" smtClean="0"/>
              <a:t>. </a:t>
            </a:r>
            <a:r>
              <a:rPr lang="es-PY" dirty="0" err="1" smtClean="0"/>
              <a:t>Since</a:t>
            </a:r>
            <a:r>
              <a:rPr lang="es-PY" dirty="0" smtClean="0"/>
              <a:t> Julio 2012</a:t>
            </a:r>
          </a:p>
          <a:p>
            <a:endParaRPr lang="es-PY" dirty="0" smtClean="0"/>
          </a:p>
          <a:p>
            <a:r>
              <a:rPr lang="es-PY" dirty="0" smtClean="0"/>
              <a:t>Cesar Agüero. </a:t>
            </a:r>
            <a:r>
              <a:rPr lang="es-PY" dirty="0" err="1" smtClean="0"/>
              <a:t>Technical</a:t>
            </a:r>
            <a:r>
              <a:rPr lang="es-PY" dirty="0" smtClean="0"/>
              <a:t>. </a:t>
            </a:r>
            <a:r>
              <a:rPr lang="es-PY" dirty="0" err="1" smtClean="0"/>
              <a:t>Since</a:t>
            </a:r>
            <a:r>
              <a:rPr lang="es-PY" dirty="0" smtClean="0"/>
              <a:t> 2008 </a:t>
            </a:r>
            <a:endParaRPr lang="es-P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6" name="Shape 1"/>
          <p:cNvSpPr txBox="1">
            <a:spLocks/>
          </p:cNvSpPr>
          <p:nvPr/>
        </p:nvSpPr>
        <p:spPr>
          <a:xfrm>
            <a:off x="357158" y="5286388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Aguijé! 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6 Imagen" descr="reverso-bandera-de-paragua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85860"/>
            <a:ext cx="2857500" cy="1885950"/>
          </a:xfrm>
          <a:prstGeom prst="rect">
            <a:avLst/>
          </a:prstGeom>
        </p:spPr>
      </p:pic>
      <p:sp>
        <p:nvSpPr>
          <p:cNvPr id="8" name="Shape 1"/>
          <p:cNvSpPr txBox="1">
            <a:spLocks/>
          </p:cNvSpPr>
          <p:nvPr/>
        </p:nvSpPr>
        <p:spPr>
          <a:xfrm>
            <a:off x="485804" y="3148018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Gracias!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14752"/>
            <a:ext cx="2571768" cy="225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on int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B547B8"/>
      </a:hlink>
      <a:folHlink>
        <a:srgbClr val="438255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100000" r="280000" b="28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r="280000" b="280000"/>
          </a:path>
        </a:gradFill>
      </a:fillStyleLst>
      <a:lnStyleLst>
        <a:ln w="4444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  <a:satMod val="200000"/>
              </a:schemeClr>
            </a:gs>
            <a:gs pos="80000">
              <a:schemeClr val="phClr">
                <a:shade val="55000"/>
                <a:satMod val="175000"/>
              </a:schemeClr>
            </a:gs>
            <a:gs pos="100000">
              <a:schemeClr val="phClr">
                <a:shade val="37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</a:schemeClr>
              <a:schemeClr val="phClr">
                <a:tint val="80000"/>
                <a:satMod val="120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861754-64B5-44AE-807D-47837B2629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presentacion intn</Template>
  <TotalTime>0</TotalTime>
  <Words>159</Words>
  <Application>Microsoft Office PowerPoint</Application>
  <PresentationFormat>On-screen Show (4:3)</PresentationFormat>
  <Paragraphs>45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presentacion intn</vt:lpstr>
      <vt:lpstr>Time and Frequency Laboratory current status</vt:lpstr>
      <vt:lpstr>Organization Chart</vt:lpstr>
      <vt:lpstr>PowerPoint Presentation</vt:lpstr>
      <vt:lpstr>Development of T y F Laboratory</vt:lpstr>
      <vt:lpstr>Services </vt:lpstr>
      <vt:lpstr>Laboratory Staff</vt:lpstr>
      <vt:lpstr>Thank you!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2012-10-17T12:25:21Z</dcterms:created>
  <dcterms:modified xsi:type="dcterms:W3CDTF">2012-10-22T20:34:36Z</dcterms:modified>
  <cp:version/>
</cp:coreProperties>
</file>