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83" r:id="rId2"/>
    <p:sldId id="285" r:id="rId3"/>
    <p:sldId id="328" r:id="rId4"/>
    <p:sldId id="324" r:id="rId5"/>
    <p:sldId id="303" r:id="rId6"/>
    <p:sldId id="329" r:id="rId7"/>
    <p:sldId id="330" r:id="rId8"/>
    <p:sldId id="289" r:id="rId9"/>
    <p:sldId id="325" r:id="rId10"/>
    <p:sldId id="304" r:id="rId11"/>
    <p:sldId id="31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8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D30AB-2AD1-489E-8F43-FEF10A942774}" type="doc">
      <dgm:prSet loTypeId="urn:microsoft.com/office/officeart/2005/8/layout/radial1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882AFF76-B892-48A6-A260-C70A6E052C29}">
      <dgm:prSet phldrT="[Texto]"/>
      <dgm:spPr/>
      <dgm:t>
        <a:bodyPr/>
        <a:lstStyle/>
        <a:p>
          <a:r>
            <a:rPr lang="es-PE" dirty="0"/>
            <a:t>CREACIÓN</a:t>
          </a:r>
        </a:p>
      </dgm:t>
    </dgm:pt>
    <dgm:pt modelId="{9B0B8539-91F1-4387-B341-5BEA67BF746D}" type="parTrans" cxnId="{5BC3A99C-BB27-4B70-A00B-B9ECA21A78A1}">
      <dgm:prSet/>
      <dgm:spPr/>
      <dgm:t>
        <a:bodyPr/>
        <a:lstStyle/>
        <a:p>
          <a:endParaRPr lang="es-PE"/>
        </a:p>
      </dgm:t>
    </dgm:pt>
    <dgm:pt modelId="{B0E20250-B45E-4EC9-9F27-2D1973222A7F}" type="sibTrans" cxnId="{5BC3A99C-BB27-4B70-A00B-B9ECA21A78A1}">
      <dgm:prSet/>
      <dgm:spPr/>
      <dgm:t>
        <a:bodyPr/>
        <a:lstStyle/>
        <a:p>
          <a:endParaRPr lang="es-PE"/>
        </a:p>
      </dgm:t>
    </dgm:pt>
    <dgm:pt modelId="{0B1A3B33-EADF-4C5A-AAF2-77CC24CD87A7}">
      <dgm:prSet phldrT="[Texto]"/>
      <dgm:spPr/>
      <dgm:t>
        <a:bodyPr/>
        <a:lstStyle/>
        <a:p>
          <a:pPr algn="l"/>
          <a:r>
            <a:rPr lang="es-MX">
              <a:latin typeface="Arial" charset="0"/>
            </a:rPr>
            <a:t>1993 – Diseño e implementación del laboratorio en el NIST</a:t>
          </a:r>
          <a:endParaRPr lang="es-PE" dirty="0"/>
        </a:p>
      </dgm:t>
    </dgm:pt>
    <dgm:pt modelId="{9262874C-053A-4E6D-81EE-C04914189F4E}" type="parTrans" cxnId="{877EA336-D3B9-4F18-9F87-33FB1D8C514B}">
      <dgm:prSet/>
      <dgm:spPr/>
      <dgm:t>
        <a:bodyPr/>
        <a:lstStyle/>
        <a:p>
          <a:endParaRPr lang="es-PE"/>
        </a:p>
      </dgm:t>
    </dgm:pt>
    <dgm:pt modelId="{D839672D-189E-4AED-BFDD-31C705428CEB}" type="sibTrans" cxnId="{877EA336-D3B9-4F18-9F87-33FB1D8C514B}">
      <dgm:prSet/>
      <dgm:spPr/>
      <dgm:t>
        <a:bodyPr/>
        <a:lstStyle/>
        <a:p>
          <a:endParaRPr lang="es-PE"/>
        </a:p>
      </dgm:t>
    </dgm:pt>
    <dgm:pt modelId="{031576CF-23BA-47BE-B3D2-338638044687}">
      <dgm:prSet phldrT="[Texto]"/>
      <dgm:spPr/>
      <dgm:t>
        <a:bodyPr/>
        <a:lstStyle/>
        <a:p>
          <a:pPr algn="l"/>
          <a:r>
            <a:rPr lang="es-MX" dirty="0">
              <a:latin typeface="Arial" charset="0"/>
            </a:rPr>
            <a:t>1995 – Implementación física del laboratorio </a:t>
          </a:r>
          <a:endParaRPr lang="es-PE" dirty="0"/>
        </a:p>
      </dgm:t>
    </dgm:pt>
    <dgm:pt modelId="{DFF4F22B-9629-49D3-A14E-9BF420E426C5}" type="parTrans" cxnId="{2E06B0D2-4938-45EB-B41E-921BAF7446A0}">
      <dgm:prSet/>
      <dgm:spPr/>
      <dgm:t>
        <a:bodyPr/>
        <a:lstStyle/>
        <a:p>
          <a:endParaRPr lang="es-PE"/>
        </a:p>
      </dgm:t>
    </dgm:pt>
    <dgm:pt modelId="{951282C4-1744-4F86-9C2F-C0E8BDFA2634}" type="sibTrans" cxnId="{2E06B0D2-4938-45EB-B41E-921BAF7446A0}">
      <dgm:prSet/>
      <dgm:spPr/>
      <dgm:t>
        <a:bodyPr/>
        <a:lstStyle/>
        <a:p>
          <a:endParaRPr lang="es-PE"/>
        </a:p>
      </dgm:t>
    </dgm:pt>
    <dgm:pt modelId="{FB9F9476-95DB-4535-86FA-84B952ECC9F9}">
      <dgm:prSet phldrT="[Texto]"/>
      <dgm:spPr/>
      <dgm:t>
        <a:bodyPr/>
        <a:lstStyle/>
        <a:p>
          <a:pPr algn="l"/>
          <a:r>
            <a:rPr lang="es-MX" dirty="0">
              <a:latin typeface="Arial" charset="0"/>
            </a:rPr>
            <a:t>2010 –Diciembre: Adquisición de un Oscilador de rubidio </a:t>
          </a:r>
        </a:p>
        <a:p>
          <a:pPr algn="ctr"/>
          <a:endParaRPr lang="es-PE" dirty="0"/>
        </a:p>
      </dgm:t>
    </dgm:pt>
    <dgm:pt modelId="{CFF1842B-8C9A-44AA-8005-3052747C65D3}" type="parTrans" cxnId="{96FC2D79-DB9B-48E7-AA4A-848677110246}">
      <dgm:prSet/>
      <dgm:spPr/>
      <dgm:t>
        <a:bodyPr/>
        <a:lstStyle/>
        <a:p>
          <a:endParaRPr lang="es-PE"/>
        </a:p>
      </dgm:t>
    </dgm:pt>
    <dgm:pt modelId="{D0692068-7D80-4711-9200-95FD8EAAD9AD}" type="sibTrans" cxnId="{96FC2D79-DB9B-48E7-AA4A-848677110246}">
      <dgm:prSet/>
      <dgm:spPr/>
      <dgm:t>
        <a:bodyPr/>
        <a:lstStyle/>
        <a:p>
          <a:endParaRPr lang="es-PE"/>
        </a:p>
      </dgm:t>
    </dgm:pt>
    <dgm:pt modelId="{B5B48284-A882-4311-90BA-80C72F3A98BB}">
      <dgm:prSet phldrT="[Texto]"/>
      <dgm:spPr/>
      <dgm:t>
        <a:bodyPr/>
        <a:lstStyle/>
        <a:p>
          <a:pPr algn="l"/>
          <a:r>
            <a:rPr lang="es-MX">
              <a:latin typeface="Arial" charset="0"/>
            </a:rPr>
            <a:t>2012 –Julio: Incorporación del sistema common-view del SIM</a:t>
          </a:r>
          <a:endParaRPr lang="es-PE" dirty="0"/>
        </a:p>
      </dgm:t>
    </dgm:pt>
    <dgm:pt modelId="{3DBE2AEC-A93F-4C9A-BEB2-08B3CAC87998}" type="parTrans" cxnId="{05ABB5FA-09BD-46DF-BA21-9B3C7DC581B2}">
      <dgm:prSet/>
      <dgm:spPr/>
      <dgm:t>
        <a:bodyPr/>
        <a:lstStyle/>
        <a:p>
          <a:endParaRPr lang="es-PE"/>
        </a:p>
      </dgm:t>
    </dgm:pt>
    <dgm:pt modelId="{6E78FDB0-B75E-4465-97FC-313EDC993C78}" type="sibTrans" cxnId="{05ABB5FA-09BD-46DF-BA21-9B3C7DC581B2}">
      <dgm:prSet/>
      <dgm:spPr/>
      <dgm:t>
        <a:bodyPr/>
        <a:lstStyle/>
        <a:p>
          <a:endParaRPr lang="es-PE"/>
        </a:p>
      </dgm:t>
    </dgm:pt>
    <dgm:pt modelId="{2388E276-CFFA-4091-B444-40F1BBB40C34}" type="pres">
      <dgm:prSet presAssocID="{861D30AB-2AD1-489E-8F43-FEF10A94277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9895E90-4C9F-47C4-945C-C359D76B0AAB}" type="pres">
      <dgm:prSet presAssocID="{882AFF76-B892-48A6-A260-C70A6E052C29}" presName="centerShape" presStyleLbl="node0" presStyleIdx="0" presStyleCnt="1" custScaleX="125172" custScaleY="129165"/>
      <dgm:spPr/>
      <dgm:t>
        <a:bodyPr/>
        <a:lstStyle/>
        <a:p>
          <a:endParaRPr lang="es-ES"/>
        </a:p>
      </dgm:t>
    </dgm:pt>
    <dgm:pt modelId="{7351EAF4-DABB-4DF3-A42E-0982754E2A1D}" type="pres">
      <dgm:prSet presAssocID="{9262874C-053A-4E6D-81EE-C04914189F4E}" presName="Name9" presStyleLbl="parChTrans1D2" presStyleIdx="0" presStyleCnt="4"/>
      <dgm:spPr/>
      <dgm:t>
        <a:bodyPr/>
        <a:lstStyle/>
        <a:p>
          <a:endParaRPr lang="es-ES"/>
        </a:p>
      </dgm:t>
    </dgm:pt>
    <dgm:pt modelId="{FAE6E63D-0190-49A7-81E2-14A0372E89BA}" type="pres">
      <dgm:prSet presAssocID="{9262874C-053A-4E6D-81EE-C04914189F4E}" presName="connTx" presStyleLbl="parChTrans1D2" presStyleIdx="0" presStyleCnt="4"/>
      <dgm:spPr/>
      <dgm:t>
        <a:bodyPr/>
        <a:lstStyle/>
        <a:p>
          <a:endParaRPr lang="es-ES"/>
        </a:p>
      </dgm:t>
    </dgm:pt>
    <dgm:pt modelId="{3B01EA8D-C12D-45AB-A910-95F4005E66C4}" type="pres">
      <dgm:prSet presAssocID="{0B1A3B33-EADF-4C5A-AAF2-77CC24CD87A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488B7B3-B9EE-47A9-BD3F-D60D2292369C}" type="pres">
      <dgm:prSet presAssocID="{DFF4F22B-9629-49D3-A14E-9BF420E426C5}" presName="Name9" presStyleLbl="parChTrans1D2" presStyleIdx="1" presStyleCnt="4"/>
      <dgm:spPr/>
      <dgm:t>
        <a:bodyPr/>
        <a:lstStyle/>
        <a:p>
          <a:endParaRPr lang="es-ES"/>
        </a:p>
      </dgm:t>
    </dgm:pt>
    <dgm:pt modelId="{A692C300-B944-4C76-B846-427BADB09584}" type="pres">
      <dgm:prSet presAssocID="{DFF4F22B-9629-49D3-A14E-9BF420E426C5}" presName="connTx" presStyleLbl="parChTrans1D2" presStyleIdx="1" presStyleCnt="4"/>
      <dgm:spPr/>
      <dgm:t>
        <a:bodyPr/>
        <a:lstStyle/>
        <a:p>
          <a:endParaRPr lang="es-ES"/>
        </a:p>
      </dgm:t>
    </dgm:pt>
    <dgm:pt modelId="{E1878F2C-C595-4E24-8E5E-37380DE12152}" type="pres">
      <dgm:prSet presAssocID="{031576CF-23BA-47BE-B3D2-33863804468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ECF56BF-4093-4573-9798-E4255589C74A}" type="pres">
      <dgm:prSet presAssocID="{CFF1842B-8C9A-44AA-8005-3052747C65D3}" presName="Name9" presStyleLbl="parChTrans1D2" presStyleIdx="2" presStyleCnt="4"/>
      <dgm:spPr/>
      <dgm:t>
        <a:bodyPr/>
        <a:lstStyle/>
        <a:p>
          <a:endParaRPr lang="es-ES"/>
        </a:p>
      </dgm:t>
    </dgm:pt>
    <dgm:pt modelId="{E2C57AC9-2BB2-496F-9640-19782007E3FF}" type="pres">
      <dgm:prSet presAssocID="{CFF1842B-8C9A-44AA-8005-3052747C65D3}" presName="connTx" presStyleLbl="parChTrans1D2" presStyleIdx="2" presStyleCnt="4"/>
      <dgm:spPr/>
      <dgm:t>
        <a:bodyPr/>
        <a:lstStyle/>
        <a:p>
          <a:endParaRPr lang="es-ES"/>
        </a:p>
      </dgm:t>
    </dgm:pt>
    <dgm:pt modelId="{1CEC2B3F-0DAF-443B-8BD4-DD3EA5A3FDAB}" type="pres">
      <dgm:prSet presAssocID="{FB9F9476-95DB-4535-86FA-84B952ECC9F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D8DD99D-5037-4C9D-9419-AECDE4845B6E}" type="pres">
      <dgm:prSet presAssocID="{3DBE2AEC-A93F-4C9A-BEB2-08B3CAC87998}" presName="Name9" presStyleLbl="parChTrans1D2" presStyleIdx="3" presStyleCnt="4"/>
      <dgm:spPr/>
      <dgm:t>
        <a:bodyPr/>
        <a:lstStyle/>
        <a:p>
          <a:endParaRPr lang="es-ES"/>
        </a:p>
      </dgm:t>
    </dgm:pt>
    <dgm:pt modelId="{0838680E-892A-450A-B061-5DA74C8FA0E5}" type="pres">
      <dgm:prSet presAssocID="{3DBE2AEC-A93F-4C9A-BEB2-08B3CAC87998}" presName="connTx" presStyleLbl="parChTrans1D2" presStyleIdx="3" presStyleCnt="4"/>
      <dgm:spPr/>
      <dgm:t>
        <a:bodyPr/>
        <a:lstStyle/>
        <a:p>
          <a:endParaRPr lang="es-ES"/>
        </a:p>
      </dgm:t>
    </dgm:pt>
    <dgm:pt modelId="{1AE04825-B04D-41E1-9074-603893CB9178}" type="pres">
      <dgm:prSet presAssocID="{B5B48284-A882-4311-90BA-80C72F3A98B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877EA336-D3B9-4F18-9F87-33FB1D8C514B}" srcId="{882AFF76-B892-48A6-A260-C70A6E052C29}" destId="{0B1A3B33-EADF-4C5A-AAF2-77CC24CD87A7}" srcOrd="0" destOrd="0" parTransId="{9262874C-053A-4E6D-81EE-C04914189F4E}" sibTransId="{D839672D-189E-4AED-BFDD-31C705428CEB}"/>
    <dgm:cxn modelId="{E098D6DC-8AD3-4644-906B-B315B4C3AC12}" type="presOf" srcId="{9262874C-053A-4E6D-81EE-C04914189F4E}" destId="{FAE6E63D-0190-49A7-81E2-14A0372E89BA}" srcOrd="1" destOrd="0" presId="urn:microsoft.com/office/officeart/2005/8/layout/radial1"/>
    <dgm:cxn modelId="{C404DA6E-2987-4625-A525-C016F7623671}" type="presOf" srcId="{0B1A3B33-EADF-4C5A-AAF2-77CC24CD87A7}" destId="{3B01EA8D-C12D-45AB-A910-95F4005E66C4}" srcOrd="0" destOrd="0" presId="urn:microsoft.com/office/officeart/2005/8/layout/radial1"/>
    <dgm:cxn modelId="{76598177-7A85-466F-98FF-BF362624F008}" type="presOf" srcId="{B5B48284-A882-4311-90BA-80C72F3A98BB}" destId="{1AE04825-B04D-41E1-9074-603893CB9178}" srcOrd="0" destOrd="0" presId="urn:microsoft.com/office/officeart/2005/8/layout/radial1"/>
    <dgm:cxn modelId="{388925BA-1801-496E-9D07-0638D63D7EB5}" type="presOf" srcId="{DFF4F22B-9629-49D3-A14E-9BF420E426C5}" destId="{6488B7B3-B9EE-47A9-BD3F-D60D2292369C}" srcOrd="0" destOrd="0" presId="urn:microsoft.com/office/officeart/2005/8/layout/radial1"/>
    <dgm:cxn modelId="{D13D907D-63D0-4267-AEC4-E23CB2AC7A2E}" type="presOf" srcId="{031576CF-23BA-47BE-B3D2-338638044687}" destId="{E1878F2C-C595-4E24-8E5E-37380DE12152}" srcOrd="0" destOrd="0" presId="urn:microsoft.com/office/officeart/2005/8/layout/radial1"/>
    <dgm:cxn modelId="{B659D98A-00B9-4243-8877-216B2B692A0E}" type="presOf" srcId="{CFF1842B-8C9A-44AA-8005-3052747C65D3}" destId="{E2C57AC9-2BB2-496F-9640-19782007E3FF}" srcOrd="1" destOrd="0" presId="urn:microsoft.com/office/officeart/2005/8/layout/radial1"/>
    <dgm:cxn modelId="{4747234C-A6CA-45C3-AF96-57A365765F48}" type="presOf" srcId="{DFF4F22B-9629-49D3-A14E-9BF420E426C5}" destId="{A692C300-B944-4C76-B846-427BADB09584}" srcOrd="1" destOrd="0" presId="urn:microsoft.com/office/officeart/2005/8/layout/radial1"/>
    <dgm:cxn modelId="{B9D992AB-618D-4EAB-82AA-48269A536FBB}" type="presOf" srcId="{3DBE2AEC-A93F-4C9A-BEB2-08B3CAC87998}" destId="{0838680E-892A-450A-B061-5DA74C8FA0E5}" srcOrd="1" destOrd="0" presId="urn:microsoft.com/office/officeart/2005/8/layout/radial1"/>
    <dgm:cxn modelId="{D995D702-E5E6-4AC5-BD6C-1A1FA5E06A92}" type="presOf" srcId="{FB9F9476-95DB-4535-86FA-84B952ECC9F9}" destId="{1CEC2B3F-0DAF-443B-8BD4-DD3EA5A3FDAB}" srcOrd="0" destOrd="0" presId="urn:microsoft.com/office/officeart/2005/8/layout/radial1"/>
    <dgm:cxn modelId="{2E06B0D2-4938-45EB-B41E-921BAF7446A0}" srcId="{882AFF76-B892-48A6-A260-C70A6E052C29}" destId="{031576CF-23BA-47BE-B3D2-338638044687}" srcOrd="1" destOrd="0" parTransId="{DFF4F22B-9629-49D3-A14E-9BF420E426C5}" sibTransId="{951282C4-1744-4F86-9C2F-C0E8BDFA2634}"/>
    <dgm:cxn modelId="{05ABB5FA-09BD-46DF-BA21-9B3C7DC581B2}" srcId="{882AFF76-B892-48A6-A260-C70A6E052C29}" destId="{B5B48284-A882-4311-90BA-80C72F3A98BB}" srcOrd="3" destOrd="0" parTransId="{3DBE2AEC-A93F-4C9A-BEB2-08B3CAC87998}" sibTransId="{6E78FDB0-B75E-4465-97FC-313EDC993C78}"/>
    <dgm:cxn modelId="{96FC2D79-DB9B-48E7-AA4A-848677110246}" srcId="{882AFF76-B892-48A6-A260-C70A6E052C29}" destId="{FB9F9476-95DB-4535-86FA-84B952ECC9F9}" srcOrd="2" destOrd="0" parTransId="{CFF1842B-8C9A-44AA-8005-3052747C65D3}" sibTransId="{D0692068-7D80-4711-9200-95FD8EAAD9AD}"/>
    <dgm:cxn modelId="{5BC3A99C-BB27-4B70-A00B-B9ECA21A78A1}" srcId="{861D30AB-2AD1-489E-8F43-FEF10A942774}" destId="{882AFF76-B892-48A6-A260-C70A6E052C29}" srcOrd="0" destOrd="0" parTransId="{9B0B8539-91F1-4387-B341-5BEA67BF746D}" sibTransId="{B0E20250-B45E-4EC9-9F27-2D1973222A7F}"/>
    <dgm:cxn modelId="{C1C8A58C-D656-4A16-A2AD-007BD22E6A28}" type="presOf" srcId="{861D30AB-2AD1-489E-8F43-FEF10A942774}" destId="{2388E276-CFFA-4091-B444-40F1BBB40C34}" srcOrd="0" destOrd="0" presId="urn:microsoft.com/office/officeart/2005/8/layout/radial1"/>
    <dgm:cxn modelId="{0CA8A0DD-E81E-4C91-A083-F966DB1A8945}" type="presOf" srcId="{CFF1842B-8C9A-44AA-8005-3052747C65D3}" destId="{4ECF56BF-4093-4573-9798-E4255589C74A}" srcOrd="0" destOrd="0" presId="urn:microsoft.com/office/officeart/2005/8/layout/radial1"/>
    <dgm:cxn modelId="{5CEAB5AC-DE46-4DDE-88F9-8E73E5604F21}" type="presOf" srcId="{882AFF76-B892-48A6-A260-C70A6E052C29}" destId="{89895E90-4C9F-47C4-945C-C359D76B0AAB}" srcOrd="0" destOrd="0" presId="urn:microsoft.com/office/officeart/2005/8/layout/radial1"/>
    <dgm:cxn modelId="{253546C0-8258-4266-8A1A-6E476C7FCAB4}" type="presOf" srcId="{3DBE2AEC-A93F-4C9A-BEB2-08B3CAC87998}" destId="{BD8DD99D-5037-4C9D-9419-AECDE4845B6E}" srcOrd="0" destOrd="0" presId="urn:microsoft.com/office/officeart/2005/8/layout/radial1"/>
    <dgm:cxn modelId="{A630366E-3F96-4747-B9FF-A9916D0F9ED8}" type="presOf" srcId="{9262874C-053A-4E6D-81EE-C04914189F4E}" destId="{7351EAF4-DABB-4DF3-A42E-0982754E2A1D}" srcOrd="0" destOrd="0" presId="urn:microsoft.com/office/officeart/2005/8/layout/radial1"/>
    <dgm:cxn modelId="{38372F44-1847-4217-86D7-DC4F18769A05}" type="presParOf" srcId="{2388E276-CFFA-4091-B444-40F1BBB40C34}" destId="{89895E90-4C9F-47C4-945C-C359D76B0AAB}" srcOrd="0" destOrd="0" presId="urn:microsoft.com/office/officeart/2005/8/layout/radial1"/>
    <dgm:cxn modelId="{C37AFF3C-638E-4C03-86C3-557F9EDF2945}" type="presParOf" srcId="{2388E276-CFFA-4091-B444-40F1BBB40C34}" destId="{7351EAF4-DABB-4DF3-A42E-0982754E2A1D}" srcOrd="1" destOrd="0" presId="urn:microsoft.com/office/officeart/2005/8/layout/radial1"/>
    <dgm:cxn modelId="{0758592C-EF22-4CDC-9FBD-45917C835E7C}" type="presParOf" srcId="{7351EAF4-DABB-4DF3-A42E-0982754E2A1D}" destId="{FAE6E63D-0190-49A7-81E2-14A0372E89BA}" srcOrd="0" destOrd="0" presId="urn:microsoft.com/office/officeart/2005/8/layout/radial1"/>
    <dgm:cxn modelId="{963B9CC1-F150-44B7-B885-E92B708634BB}" type="presParOf" srcId="{2388E276-CFFA-4091-B444-40F1BBB40C34}" destId="{3B01EA8D-C12D-45AB-A910-95F4005E66C4}" srcOrd="2" destOrd="0" presId="urn:microsoft.com/office/officeart/2005/8/layout/radial1"/>
    <dgm:cxn modelId="{2044A5A4-2A13-42D5-8513-C1E3275BFE54}" type="presParOf" srcId="{2388E276-CFFA-4091-B444-40F1BBB40C34}" destId="{6488B7B3-B9EE-47A9-BD3F-D60D2292369C}" srcOrd="3" destOrd="0" presId="urn:microsoft.com/office/officeart/2005/8/layout/radial1"/>
    <dgm:cxn modelId="{4E6ABE04-8ABC-4C68-8CFB-87CB059708D6}" type="presParOf" srcId="{6488B7B3-B9EE-47A9-BD3F-D60D2292369C}" destId="{A692C300-B944-4C76-B846-427BADB09584}" srcOrd="0" destOrd="0" presId="urn:microsoft.com/office/officeart/2005/8/layout/radial1"/>
    <dgm:cxn modelId="{30C09255-9DF9-4FF0-A9FF-B41130A12580}" type="presParOf" srcId="{2388E276-CFFA-4091-B444-40F1BBB40C34}" destId="{E1878F2C-C595-4E24-8E5E-37380DE12152}" srcOrd="4" destOrd="0" presId="urn:microsoft.com/office/officeart/2005/8/layout/radial1"/>
    <dgm:cxn modelId="{18055AEB-BF92-467A-B375-B486F532F81A}" type="presParOf" srcId="{2388E276-CFFA-4091-B444-40F1BBB40C34}" destId="{4ECF56BF-4093-4573-9798-E4255589C74A}" srcOrd="5" destOrd="0" presId="urn:microsoft.com/office/officeart/2005/8/layout/radial1"/>
    <dgm:cxn modelId="{D788C57E-2544-47C9-A3A4-F6C9D76941AF}" type="presParOf" srcId="{4ECF56BF-4093-4573-9798-E4255589C74A}" destId="{E2C57AC9-2BB2-496F-9640-19782007E3FF}" srcOrd="0" destOrd="0" presId="urn:microsoft.com/office/officeart/2005/8/layout/radial1"/>
    <dgm:cxn modelId="{519D0358-8EF1-4812-ACE5-1CB16CA21ABE}" type="presParOf" srcId="{2388E276-CFFA-4091-B444-40F1BBB40C34}" destId="{1CEC2B3F-0DAF-443B-8BD4-DD3EA5A3FDAB}" srcOrd="6" destOrd="0" presId="urn:microsoft.com/office/officeart/2005/8/layout/radial1"/>
    <dgm:cxn modelId="{E137751A-CCA9-4049-BCC3-2DC6802AE59A}" type="presParOf" srcId="{2388E276-CFFA-4091-B444-40F1BBB40C34}" destId="{BD8DD99D-5037-4C9D-9419-AECDE4845B6E}" srcOrd="7" destOrd="0" presId="urn:microsoft.com/office/officeart/2005/8/layout/radial1"/>
    <dgm:cxn modelId="{644B4101-8B73-4E57-ACDF-F461D438985D}" type="presParOf" srcId="{BD8DD99D-5037-4C9D-9419-AECDE4845B6E}" destId="{0838680E-892A-450A-B061-5DA74C8FA0E5}" srcOrd="0" destOrd="0" presId="urn:microsoft.com/office/officeart/2005/8/layout/radial1"/>
    <dgm:cxn modelId="{36166061-1F4E-4FC8-900B-569B9772A47A}" type="presParOf" srcId="{2388E276-CFFA-4091-B444-40F1BBB40C34}" destId="{1AE04825-B04D-41E1-9074-603893CB917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97E9B7-CEAB-4A20-BC5F-1F82908C25D1}" type="doc">
      <dgm:prSet loTypeId="urn:microsoft.com/office/officeart/2008/layout/RadialCluster" loCatId="cycle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PE"/>
        </a:p>
      </dgm:t>
    </dgm:pt>
    <dgm:pt modelId="{F7D53A18-4D31-4635-89E2-9A8F783A7BC9}">
      <dgm:prSet phldrT="[Texto]"/>
      <dgm:spPr/>
      <dgm:t>
        <a:bodyPr/>
        <a:lstStyle/>
        <a:p>
          <a:r>
            <a:rPr lang="es-PE" dirty="0"/>
            <a:t>LABORATORIO DE TIEMPO Y FRECUENCIA</a:t>
          </a:r>
        </a:p>
      </dgm:t>
    </dgm:pt>
    <dgm:pt modelId="{79BF21DA-6B1A-4437-9D9E-56FD55076B0E}" type="parTrans" cxnId="{EA266D14-BDCB-4B55-AB49-3FD0AA08BD56}">
      <dgm:prSet/>
      <dgm:spPr/>
      <dgm:t>
        <a:bodyPr/>
        <a:lstStyle/>
        <a:p>
          <a:endParaRPr lang="es-PE"/>
        </a:p>
      </dgm:t>
    </dgm:pt>
    <dgm:pt modelId="{2C16D1CF-E8E6-422F-92DA-BA4997C9B535}" type="sibTrans" cxnId="{EA266D14-BDCB-4B55-AB49-3FD0AA08BD56}">
      <dgm:prSet/>
      <dgm:spPr/>
      <dgm:t>
        <a:bodyPr/>
        <a:lstStyle/>
        <a:p>
          <a:endParaRPr lang="es-PE"/>
        </a:p>
      </dgm:t>
    </dgm:pt>
    <dgm:pt modelId="{8EC8A8F7-5567-4179-921A-6CCBB3901D5E}">
      <dgm:prSet phldrT="[Texto]"/>
      <dgm:spPr/>
      <dgm:t>
        <a:bodyPr/>
        <a:lstStyle/>
        <a:p>
          <a:r>
            <a:rPr lang="es-PE" dirty="0"/>
            <a:t>LABORATORIO DE FRECUENCIA</a:t>
          </a:r>
        </a:p>
      </dgm:t>
    </dgm:pt>
    <dgm:pt modelId="{338B20FE-2BBB-4087-9E15-D8F94075A51E}" type="parTrans" cxnId="{8012C16C-B6CF-420E-8CD4-64656434B5CE}">
      <dgm:prSet/>
      <dgm:spPr/>
      <dgm:t>
        <a:bodyPr/>
        <a:lstStyle/>
        <a:p>
          <a:endParaRPr lang="es-PE"/>
        </a:p>
      </dgm:t>
    </dgm:pt>
    <dgm:pt modelId="{40C9DA70-70F1-4F27-94B0-60FE69F068E6}" type="sibTrans" cxnId="{8012C16C-B6CF-420E-8CD4-64656434B5CE}">
      <dgm:prSet/>
      <dgm:spPr/>
      <dgm:t>
        <a:bodyPr/>
        <a:lstStyle/>
        <a:p>
          <a:endParaRPr lang="es-PE"/>
        </a:p>
      </dgm:t>
    </dgm:pt>
    <dgm:pt modelId="{35572905-6554-4848-9E0D-5C84A698FC6B}">
      <dgm:prSet phldrT="[Texto]"/>
      <dgm:spPr/>
      <dgm:t>
        <a:bodyPr/>
        <a:lstStyle/>
        <a:p>
          <a:r>
            <a:rPr lang="es-PE" dirty="0"/>
            <a:t>LABORATORIO DE TIEMPO </a:t>
          </a:r>
        </a:p>
      </dgm:t>
    </dgm:pt>
    <dgm:pt modelId="{95890245-F0FC-4EFD-8653-4FA4BAE8EA5B}" type="parTrans" cxnId="{C10E6597-1E5B-40D2-B536-A3B03F56A0EE}">
      <dgm:prSet/>
      <dgm:spPr/>
      <dgm:t>
        <a:bodyPr/>
        <a:lstStyle/>
        <a:p>
          <a:endParaRPr lang="es-PE"/>
        </a:p>
      </dgm:t>
    </dgm:pt>
    <dgm:pt modelId="{65F6F8DB-387F-4AD2-9C79-91F4385EC8E2}" type="sibTrans" cxnId="{C10E6597-1E5B-40D2-B536-A3B03F56A0EE}">
      <dgm:prSet/>
      <dgm:spPr/>
      <dgm:t>
        <a:bodyPr/>
        <a:lstStyle/>
        <a:p>
          <a:endParaRPr lang="es-PE"/>
        </a:p>
      </dgm:t>
    </dgm:pt>
    <dgm:pt modelId="{5A79506C-E2C8-47CC-B97C-A9EEAD5D562B}" type="pres">
      <dgm:prSet presAssocID="{0397E9B7-CEAB-4A20-BC5F-1F82908C25D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D1C7324F-F89B-4FA8-AECE-8AFEFEB94FAA}" type="pres">
      <dgm:prSet presAssocID="{F7D53A18-4D31-4635-89E2-9A8F783A7BC9}" presName="singleCycle" presStyleCnt="0"/>
      <dgm:spPr/>
    </dgm:pt>
    <dgm:pt modelId="{AD7D2166-F282-4B45-B354-4518B170DA81}" type="pres">
      <dgm:prSet presAssocID="{F7D53A18-4D31-4635-89E2-9A8F783A7BC9}" presName="singleCenter" presStyleLbl="node1" presStyleIdx="0" presStyleCnt="3" custScaleX="151201" custScaleY="144895" custLinFactNeighborX="1862" custLinFactNeighborY="-23595">
        <dgm:presLayoutVars>
          <dgm:chMax val="7"/>
          <dgm:chPref val="7"/>
        </dgm:presLayoutVars>
      </dgm:prSet>
      <dgm:spPr/>
      <dgm:t>
        <a:bodyPr/>
        <a:lstStyle/>
        <a:p>
          <a:endParaRPr lang="es-PE"/>
        </a:p>
      </dgm:t>
    </dgm:pt>
    <dgm:pt modelId="{106311E7-AE16-4F8C-8557-007A2F30574A}" type="pres">
      <dgm:prSet presAssocID="{338B20FE-2BBB-4087-9E15-D8F94075A51E}" presName="Name56" presStyleLbl="parChTrans1D2" presStyleIdx="0" presStyleCnt="2"/>
      <dgm:spPr/>
      <dgm:t>
        <a:bodyPr/>
        <a:lstStyle/>
        <a:p>
          <a:endParaRPr lang="es-ES"/>
        </a:p>
      </dgm:t>
    </dgm:pt>
    <dgm:pt modelId="{C5A41B1D-7B90-4472-8084-079219F5B3E4}" type="pres">
      <dgm:prSet presAssocID="{8EC8A8F7-5567-4179-921A-6CCBB3901D5E}" presName="text0" presStyleLbl="node1" presStyleIdx="1" presStyleCnt="3" custScaleX="165476" custScaleY="152629" custRadScaleRad="186646" custRadScaleInc="12618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EFE0E5-2211-43C4-94DB-861D5498280E}" type="pres">
      <dgm:prSet presAssocID="{95890245-F0FC-4EFD-8653-4FA4BAE8EA5B}" presName="Name56" presStyleLbl="parChTrans1D2" presStyleIdx="1" presStyleCnt="2"/>
      <dgm:spPr/>
      <dgm:t>
        <a:bodyPr/>
        <a:lstStyle/>
        <a:p>
          <a:endParaRPr lang="es-ES"/>
        </a:p>
      </dgm:t>
    </dgm:pt>
    <dgm:pt modelId="{26446083-6A45-48AE-A7D7-824BEE0F495B}" type="pres">
      <dgm:prSet presAssocID="{35572905-6554-4848-9E0D-5C84A698FC6B}" presName="text0" presStyleLbl="node1" presStyleIdx="2" presStyleCnt="3" custScaleX="171922" custScaleY="155916" custRadScaleRad="184469" custRadScaleInc="7458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156F6CB-4D5C-4366-B604-47FD56FC3A44}" type="presOf" srcId="{8EC8A8F7-5567-4179-921A-6CCBB3901D5E}" destId="{C5A41B1D-7B90-4472-8084-079219F5B3E4}" srcOrd="0" destOrd="0" presId="urn:microsoft.com/office/officeart/2008/layout/RadialCluster"/>
    <dgm:cxn modelId="{67118B09-D14A-472F-90B7-0FD670D1F8E6}" type="presOf" srcId="{0397E9B7-CEAB-4A20-BC5F-1F82908C25D1}" destId="{5A79506C-E2C8-47CC-B97C-A9EEAD5D562B}" srcOrd="0" destOrd="0" presId="urn:microsoft.com/office/officeart/2008/layout/RadialCluster"/>
    <dgm:cxn modelId="{C10E6597-1E5B-40D2-B536-A3B03F56A0EE}" srcId="{F7D53A18-4D31-4635-89E2-9A8F783A7BC9}" destId="{35572905-6554-4848-9E0D-5C84A698FC6B}" srcOrd="1" destOrd="0" parTransId="{95890245-F0FC-4EFD-8653-4FA4BAE8EA5B}" sibTransId="{65F6F8DB-387F-4AD2-9C79-91F4385EC8E2}"/>
    <dgm:cxn modelId="{85871B23-9287-44F2-AF63-36322B12174A}" type="presOf" srcId="{F7D53A18-4D31-4635-89E2-9A8F783A7BC9}" destId="{AD7D2166-F282-4B45-B354-4518B170DA81}" srcOrd="0" destOrd="0" presId="urn:microsoft.com/office/officeart/2008/layout/RadialCluster"/>
    <dgm:cxn modelId="{EA266D14-BDCB-4B55-AB49-3FD0AA08BD56}" srcId="{0397E9B7-CEAB-4A20-BC5F-1F82908C25D1}" destId="{F7D53A18-4D31-4635-89E2-9A8F783A7BC9}" srcOrd="0" destOrd="0" parTransId="{79BF21DA-6B1A-4437-9D9E-56FD55076B0E}" sibTransId="{2C16D1CF-E8E6-422F-92DA-BA4997C9B535}"/>
    <dgm:cxn modelId="{8012C16C-B6CF-420E-8CD4-64656434B5CE}" srcId="{F7D53A18-4D31-4635-89E2-9A8F783A7BC9}" destId="{8EC8A8F7-5567-4179-921A-6CCBB3901D5E}" srcOrd="0" destOrd="0" parTransId="{338B20FE-2BBB-4087-9E15-D8F94075A51E}" sibTransId="{40C9DA70-70F1-4F27-94B0-60FE69F068E6}"/>
    <dgm:cxn modelId="{0F4A3D08-E83A-4FD2-AF7F-8A44BC846AF6}" type="presOf" srcId="{338B20FE-2BBB-4087-9E15-D8F94075A51E}" destId="{106311E7-AE16-4F8C-8557-007A2F30574A}" srcOrd="0" destOrd="0" presId="urn:microsoft.com/office/officeart/2008/layout/RadialCluster"/>
    <dgm:cxn modelId="{FA64F48E-C8B0-424B-ACA2-551FA93787B3}" type="presOf" srcId="{35572905-6554-4848-9E0D-5C84A698FC6B}" destId="{26446083-6A45-48AE-A7D7-824BEE0F495B}" srcOrd="0" destOrd="0" presId="urn:microsoft.com/office/officeart/2008/layout/RadialCluster"/>
    <dgm:cxn modelId="{9D2B9B3C-9154-4902-B513-613679F64B21}" type="presOf" srcId="{95890245-F0FC-4EFD-8653-4FA4BAE8EA5B}" destId="{73EFE0E5-2211-43C4-94DB-861D5498280E}" srcOrd="0" destOrd="0" presId="urn:microsoft.com/office/officeart/2008/layout/RadialCluster"/>
    <dgm:cxn modelId="{FF61CE57-E5F5-4B18-80D7-FC4ED15EA043}" type="presParOf" srcId="{5A79506C-E2C8-47CC-B97C-A9EEAD5D562B}" destId="{D1C7324F-F89B-4FA8-AECE-8AFEFEB94FAA}" srcOrd="0" destOrd="0" presId="urn:microsoft.com/office/officeart/2008/layout/RadialCluster"/>
    <dgm:cxn modelId="{6308B20E-B5D9-47ED-992F-A4D8308D9927}" type="presParOf" srcId="{D1C7324F-F89B-4FA8-AECE-8AFEFEB94FAA}" destId="{AD7D2166-F282-4B45-B354-4518B170DA81}" srcOrd="0" destOrd="0" presId="urn:microsoft.com/office/officeart/2008/layout/RadialCluster"/>
    <dgm:cxn modelId="{37F5EB15-89A9-42EE-8A61-512B2562593C}" type="presParOf" srcId="{D1C7324F-F89B-4FA8-AECE-8AFEFEB94FAA}" destId="{106311E7-AE16-4F8C-8557-007A2F30574A}" srcOrd="1" destOrd="0" presId="urn:microsoft.com/office/officeart/2008/layout/RadialCluster"/>
    <dgm:cxn modelId="{ABBA4142-9254-4092-A5C7-9BA480C6FC08}" type="presParOf" srcId="{D1C7324F-F89B-4FA8-AECE-8AFEFEB94FAA}" destId="{C5A41B1D-7B90-4472-8084-079219F5B3E4}" srcOrd="2" destOrd="0" presId="urn:microsoft.com/office/officeart/2008/layout/RadialCluster"/>
    <dgm:cxn modelId="{06C54DB6-52D1-4C1E-9B55-1271DAB9EB4D}" type="presParOf" srcId="{D1C7324F-F89B-4FA8-AECE-8AFEFEB94FAA}" destId="{73EFE0E5-2211-43C4-94DB-861D5498280E}" srcOrd="3" destOrd="0" presId="urn:microsoft.com/office/officeart/2008/layout/RadialCluster"/>
    <dgm:cxn modelId="{E1352A6A-6976-4DFB-A45C-E3D307A48F44}" type="presParOf" srcId="{D1C7324F-F89B-4FA8-AECE-8AFEFEB94FAA}" destId="{26446083-6A45-48AE-A7D7-824BEE0F495B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4EEA3F-221E-4425-81B6-854E21BBA01F}" type="doc">
      <dgm:prSet loTypeId="urn:microsoft.com/office/officeart/2005/8/layout/radial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DA01A2D7-B54C-4E18-9E19-331BAB5EE9B1}">
      <dgm:prSet phldrT="[Texto]"/>
      <dgm:spPr/>
      <dgm:t>
        <a:bodyPr/>
        <a:lstStyle/>
        <a:p>
          <a:r>
            <a:rPr lang="es-ES" u="sng">
              <a:latin typeface="Arial" charset="0"/>
            </a:rPr>
            <a:t>8 Técnicos Metrólogos</a:t>
          </a:r>
          <a:endParaRPr lang="es-PE" dirty="0"/>
        </a:p>
      </dgm:t>
    </dgm:pt>
    <dgm:pt modelId="{3CD38AC0-00A3-4924-A917-14BAA7AC8CF5}" type="parTrans" cxnId="{FB8F05E6-3609-48FF-83F8-A8ADB0CD2AC5}">
      <dgm:prSet/>
      <dgm:spPr/>
      <dgm:t>
        <a:bodyPr/>
        <a:lstStyle/>
        <a:p>
          <a:endParaRPr lang="es-PE"/>
        </a:p>
      </dgm:t>
    </dgm:pt>
    <dgm:pt modelId="{6F11B939-29F3-458F-A988-555A06EC9EE5}" type="sibTrans" cxnId="{FB8F05E6-3609-48FF-83F8-A8ADB0CD2AC5}">
      <dgm:prSet/>
      <dgm:spPr/>
      <dgm:t>
        <a:bodyPr/>
        <a:lstStyle/>
        <a:p>
          <a:endParaRPr lang="es-PE"/>
        </a:p>
      </dgm:t>
    </dgm:pt>
    <dgm:pt modelId="{2673CEB3-BAC2-4650-951D-5699126E084D}">
      <dgm:prSet phldrT="[Texto]" custT="1"/>
      <dgm:spPr/>
      <dgm:t>
        <a:bodyPr/>
        <a:lstStyle/>
        <a:p>
          <a:r>
            <a:rPr lang="es-ES" sz="1400" dirty="0">
              <a:latin typeface="Arial" charset="0"/>
            </a:rPr>
            <a:t>Experiencia entre 3 – 15 años.</a:t>
          </a:r>
          <a:endParaRPr lang="es-PE" sz="1400" dirty="0"/>
        </a:p>
      </dgm:t>
    </dgm:pt>
    <dgm:pt modelId="{36A461FD-D7C3-4058-87CC-E00DFCD4E6C1}" type="parTrans" cxnId="{B4690F17-2D91-4987-B773-A97A9A3F5A7D}">
      <dgm:prSet/>
      <dgm:spPr/>
      <dgm:t>
        <a:bodyPr/>
        <a:lstStyle/>
        <a:p>
          <a:endParaRPr lang="es-PE"/>
        </a:p>
      </dgm:t>
    </dgm:pt>
    <dgm:pt modelId="{E472BE96-983C-4D7E-BAF5-BA70E36D5754}" type="sibTrans" cxnId="{B4690F17-2D91-4987-B773-A97A9A3F5A7D}">
      <dgm:prSet/>
      <dgm:spPr/>
      <dgm:t>
        <a:bodyPr/>
        <a:lstStyle/>
        <a:p>
          <a:endParaRPr lang="es-PE"/>
        </a:p>
      </dgm:t>
    </dgm:pt>
    <dgm:pt modelId="{130EBDB6-F1E3-40D5-8009-F6A35E9D216B}">
      <dgm:prSet phldrT="[Texto]"/>
      <dgm:spPr/>
      <dgm:t>
        <a:bodyPr/>
        <a:lstStyle/>
        <a:p>
          <a:r>
            <a:rPr lang="es-ES" dirty="0">
              <a:latin typeface="Arial" charset="0"/>
            </a:rPr>
            <a:t>El 98 % METROLOGOS</a:t>
          </a:r>
          <a:endParaRPr lang="es-PE" dirty="0"/>
        </a:p>
      </dgm:t>
    </dgm:pt>
    <dgm:pt modelId="{070AD7EE-E0A9-48EB-B7A4-3D9CCC4952E8}" type="parTrans" cxnId="{A81835FD-E080-49AD-A200-522C86F81416}">
      <dgm:prSet/>
      <dgm:spPr/>
      <dgm:t>
        <a:bodyPr/>
        <a:lstStyle/>
        <a:p>
          <a:endParaRPr lang="es-PE"/>
        </a:p>
      </dgm:t>
    </dgm:pt>
    <dgm:pt modelId="{CA13899A-4FDB-4BF8-8B0A-1124318E124E}" type="sibTrans" cxnId="{A81835FD-E080-49AD-A200-522C86F81416}">
      <dgm:prSet/>
      <dgm:spPr/>
      <dgm:t>
        <a:bodyPr/>
        <a:lstStyle/>
        <a:p>
          <a:endParaRPr lang="es-PE"/>
        </a:p>
      </dgm:t>
    </dgm:pt>
    <dgm:pt modelId="{F12A46AE-A93E-4877-86B8-1CF1C2C23C4B}">
      <dgm:prSet phldrT="[Texto]"/>
      <dgm:spPr/>
      <dgm:t>
        <a:bodyPr/>
        <a:lstStyle/>
        <a:p>
          <a:r>
            <a:rPr lang="es-ES" dirty="0">
              <a:latin typeface="Arial" charset="0"/>
            </a:rPr>
            <a:t>El 60 % SON GESTORES DE CALIDAD </a:t>
          </a:r>
          <a:endParaRPr lang="es-PE" dirty="0"/>
        </a:p>
      </dgm:t>
    </dgm:pt>
    <dgm:pt modelId="{52DB1C6A-024C-4778-9A12-FD4EC4273D92}" type="parTrans" cxnId="{658A415A-EC00-4042-9D4B-B929F139F9B3}">
      <dgm:prSet/>
      <dgm:spPr/>
      <dgm:t>
        <a:bodyPr/>
        <a:lstStyle/>
        <a:p>
          <a:endParaRPr lang="es-PE"/>
        </a:p>
      </dgm:t>
    </dgm:pt>
    <dgm:pt modelId="{189299D6-69EE-470C-B97A-576BE59D6340}" type="sibTrans" cxnId="{658A415A-EC00-4042-9D4B-B929F139F9B3}">
      <dgm:prSet/>
      <dgm:spPr/>
      <dgm:t>
        <a:bodyPr/>
        <a:lstStyle/>
        <a:p>
          <a:endParaRPr lang="es-PE"/>
        </a:p>
      </dgm:t>
    </dgm:pt>
    <dgm:pt modelId="{75141463-4D7B-4272-BE70-5A98BDC3C847}">
      <dgm:prSet phldrT="[Texto]"/>
      <dgm:spPr/>
      <dgm:t>
        <a:bodyPr/>
        <a:lstStyle/>
        <a:p>
          <a:r>
            <a:rPr lang="es-ES" dirty="0">
              <a:latin typeface="Arial" charset="0"/>
            </a:rPr>
            <a:t>El 12% capacitación en el exterior </a:t>
          </a:r>
          <a:endParaRPr lang="es-PE" dirty="0"/>
        </a:p>
      </dgm:t>
    </dgm:pt>
    <dgm:pt modelId="{1A23D374-352C-4E97-A96D-3D1B58F6D960}" type="parTrans" cxnId="{21579059-1F1D-4526-94BB-F900A84E5B9B}">
      <dgm:prSet/>
      <dgm:spPr/>
      <dgm:t>
        <a:bodyPr/>
        <a:lstStyle/>
        <a:p>
          <a:endParaRPr lang="es-PE"/>
        </a:p>
      </dgm:t>
    </dgm:pt>
    <dgm:pt modelId="{D51A4C2E-1C03-4DA5-853F-31121BB4DCD4}" type="sibTrans" cxnId="{21579059-1F1D-4526-94BB-F900A84E5B9B}">
      <dgm:prSet/>
      <dgm:spPr/>
      <dgm:t>
        <a:bodyPr/>
        <a:lstStyle/>
        <a:p>
          <a:endParaRPr lang="es-PE"/>
        </a:p>
      </dgm:t>
    </dgm:pt>
    <dgm:pt modelId="{B97127F7-31CD-40EB-91D9-5821F4EF9107}">
      <dgm:prSet phldrT="[Texto]" phldr="1"/>
      <dgm:spPr/>
      <dgm:t>
        <a:bodyPr/>
        <a:lstStyle/>
        <a:p>
          <a:endParaRPr lang="es-PE"/>
        </a:p>
      </dgm:t>
    </dgm:pt>
    <dgm:pt modelId="{40013597-BEAF-469A-96C9-348E9E47D2C8}" type="parTrans" cxnId="{0699094B-DE5C-4336-BBF9-7A96F5D011CA}">
      <dgm:prSet/>
      <dgm:spPr/>
      <dgm:t>
        <a:bodyPr/>
        <a:lstStyle/>
        <a:p>
          <a:endParaRPr lang="es-PE"/>
        </a:p>
      </dgm:t>
    </dgm:pt>
    <dgm:pt modelId="{8A0DC17A-B3A5-42EE-9CA0-F548CD18EC5E}" type="sibTrans" cxnId="{0699094B-DE5C-4336-BBF9-7A96F5D011CA}">
      <dgm:prSet/>
      <dgm:spPr/>
      <dgm:t>
        <a:bodyPr/>
        <a:lstStyle/>
        <a:p>
          <a:endParaRPr lang="es-PE"/>
        </a:p>
      </dgm:t>
    </dgm:pt>
    <dgm:pt modelId="{A7730C4B-5BC7-4C02-99B9-9B9C18F08D0F}">
      <dgm:prSet phldrT="[Texto]" custT="1"/>
      <dgm:spPr/>
      <dgm:t>
        <a:bodyPr/>
        <a:lstStyle/>
        <a:p>
          <a:r>
            <a:rPr lang="es-ES" sz="1100" dirty="0">
              <a:latin typeface="Arial" charset="0"/>
            </a:rPr>
            <a:t>El 100 % DE TECNICOS RECIBIÒ ASESORÌA POR </a:t>
          </a:r>
          <a:r>
            <a:rPr lang="es-ES" sz="1100" dirty="0" smtClean="0">
              <a:latin typeface="Arial" charset="0"/>
            </a:rPr>
            <a:t>PARTE </a:t>
          </a:r>
          <a:r>
            <a:rPr lang="es-ES" sz="1100" dirty="0">
              <a:latin typeface="Arial" charset="0"/>
            </a:rPr>
            <a:t>DEL ASECAL DE ESPAÑA</a:t>
          </a:r>
          <a:endParaRPr lang="es-PE" sz="1100" dirty="0"/>
        </a:p>
      </dgm:t>
    </dgm:pt>
    <dgm:pt modelId="{45D469F4-3864-4EE6-A763-26F96AA243C2}" type="parTrans" cxnId="{852EC7D4-0315-4133-B8CA-BABE6F89E32F}">
      <dgm:prSet/>
      <dgm:spPr/>
      <dgm:t>
        <a:bodyPr/>
        <a:lstStyle/>
        <a:p>
          <a:endParaRPr lang="es-PE"/>
        </a:p>
      </dgm:t>
    </dgm:pt>
    <dgm:pt modelId="{F3ADD438-17DE-4FEF-9E22-0EAB6EAFBEBF}" type="sibTrans" cxnId="{852EC7D4-0315-4133-B8CA-BABE6F89E32F}">
      <dgm:prSet/>
      <dgm:spPr/>
      <dgm:t>
        <a:bodyPr/>
        <a:lstStyle/>
        <a:p>
          <a:endParaRPr lang="es-PE"/>
        </a:p>
      </dgm:t>
    </dgm:pt>
    <dgm:pt modelId="{5F047F7D-0B6C-4D4C-911C-7DF9CC4409E6}" type="pres">
      <dgm:prSet presAssocID="{D94EEA3F-221E-4425-81B6-854E21BBA01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4C3FA67-F33D-4912-B1AD-BCF9DD078565}" type="pres">
      <dgm:prSet presAssocID="{DA01A2D7-B54C-4E18-9E19-331BAB5EE9B1}" presName="centerShape" presStyleLbl="node0" presStyleIdx="0" presStyleCnt="1"/>
      <dgm:spPr/>
      <dgm:t>
        <a:bodyPr/>
        <a:lstStyle/>
        <a:p>
          <a:endParaRPr lang="es-PE"/>
        </a:p>
      </dgm:t>
    </dgm:pt>
    <dgm:pt modelId="{759A6C99-F7A0-4FD3-8BBA-9F9160993F59}" type="pres">
      <dgm:prSet presAssocID="{2673CEB3-BAC2-4650-951D-5699126E084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29B4309-FAFF-4B4B-AD7E-CF5EA2018E5E}" type="pres">
      <dgm:prSet presAssocID="{2673CEB3-BAC2-4650-951D-5699126E084D}" presName="dummy" presStyleCnt="0"/>
      <dgm:spPr/>
    </dgm:pt>
    <dgm:pt modelId="{62DC3236-4914-4AF9-B7DC-553B88F2A79B}" type="pres">
      <dgm:prSet presAssocID="{E472BE96-983C-4D7E-BAF5-BA70E36D5754}" presName="sibTrans" presStyleLbl="sibTrans2D1" presStyleIdx="0" presStyleCnt="5"/>
      <dgm:spPr/>
      <dgm:t>
        <a:bodyPr/>
        <a:lstStyle/>
        <a:p>
          <a:endParaRPr lang="es-ES"/>
        </a:p>
      </dgm:t>
    </dgm:pt>
    <dgm:pt modelId="{6CCD88EA-BC9A-4EF5-A9F3-AF330B466076}" type="pres">
      <dgm:prSet presAssocID="{130EBDB6-F1E3-40D5-8009-F6A35E9D216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FB6D041-01DC-4F71-ACA6-EDDA26AEB3DC}" type="pres">
      <dgm:prSet presAssocID="{130EBDB6-F1E3-40D5-8009-F6A35E9D216B}" presName="dummy" presStyleCnt="0"/>
      <dgm:spPr/>
    </dgm:pt>
    <dgm:pt modelId="{3ACCAA85-3D62-42BE-80E5-2CD58C37B62B}" type="pres">
      <dgm:prSet presAssocID="{CA13899A-4FDB-4BF8-8B0A-1124318E124E}" presName="sibTrans" presStyleLbl="sibTrans2D1" presStyleIdx="1" presStyleCnt="5"/>
      <dgm:spPr/>
      <dgm:t>
        <a:bodyPr/>
        <a:lstStyle/>
        <a:p>
          <a:endParaRPr lang="es-ES"/>
        </a:p>
      </dgm:t>
    </dgm:pt>
    <dgm:pt modelId="{7AA146A0-8A6B-4008-A765-ACCB016D1687}" type="pres">
      <dgm:prSet presAssocID="{F12A46AE-A93E-4877-86B8-1CF1C2C23C4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24227BE-5272-4412-BF5E-78C93EBD356F}" type="pres">
      <dgm:prSet presAssocID="{F12A46AE-A93E-4877-86B8-1CF1C2C23C4B}" presName="dummy" presStyleCnt="0"/>
      <dgm:spPr/>
    </dgm:pt>
    <dgm:pt modelId="{62087847-A63D-4D1A-906A-983B5473554E}" type="pres">
      <dgm:prSet presAssocID="{189299D6-69EE-470C-B97A-576BE59D6340}" presName="sibTrans" presStyleLbl="sibTrans2D1" presStyleIdx="2" presStyleCnt="5"/>
      <dgm:spPr/>
      <dgm:t>
        <a:bodyPr/>
        <a:lstStyle/>
        <a:p>
          <a:endParaRPr lang="es-ES"/>
        </a:p>
      </dgm:t>
    </dgm:pt>
    <dgm:pt modelId="{F1EBB45A-E459-48F9-9F1B-EB1ADB7820F4}" type="pres">
      <dgm:prSet presAssocID="{75141463-4D7B-4272-BE70-5A98BDC3C84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CCD2DC7-A3EB-491A-8CF8-382BC3BB36C9}" type="pres">
      <dgm:prSet presAssocID="{75141463-4D7B-4272-BE70-5A98BDC3C847}" presName="dummy" presStyleCnt="0"/>
      <dgm:spPr/>
    </dgm:pt>
    <dgm:pt modelId="{81E6B2EC-8748-49BA-9A80-C5F605051DCE}" type="pres">
      <dgm:prSet presAssocID="{D51A4C2E-1C03-4DA5-853F-31121BB4DCD4}" presName="sibTrans" presStyleLbl="sibTrans2D1" presStyleIdx="3" presStyleCnt="5"/>
      <dgm:spPr/>
      <dgm:t>
        <a:bodyPr/>
        <a:lstStyle/>
        <a:p>
          <a:endParaRPr lang="es-ES"/>
        </a:p>
      </dgm:t>
    </dgm:pt>
    <dgm:pt modelId="{5B9AD5D1-CBC1-44A4-A395-3A1DC7659029}" type="pres">
      <dgm:prSet presAssocID="{A7730C4B-5BC7-4C02-99B9-9B9C18F08D0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CEEC5CD-5C29-430B-A5C7-751C50281B1D}" type="pres">
      <dgm:prSet presAssocID="{A7730C4B-5BC7-4C02-99B9-9B9C18F08D0F}" presName="dummy" presStyleCnt="0"/>
      <dgm:spPr/>
    </dgm:pt>
    <dgm:pt modelId="{364E953B-8A2C-4351-B757-FD38B44072EC}" type="pres">
      <dgm:prSet presAssocID="{F3ADD438-17DE-4FEF-9E22-0EAB6EAFBEBF}" presName="sibTrans" presStyleLbl="sibTrans2D1" presStyleIdx="4" presStyleCnt="5"/>
      <dgm:spPr/>
      <dgm:t>
        <a:bodyPr/>
        <a:lstStyle/>
        <a:p>
          <a:endParaRPr lang="es-ES"/>
        </a:p>
      </dgm:t>
    </dgm:pt>
  </dgm:ptLst>
  <dgm:cxnLst>
    <dgm:cxn modelId="{658A415A-EC00-4042-9D4B-B929F139F9B3}" srcId="{DA01A2D7-B54C-4E18-9E19-331BAB5EE9B1}" destId="{F12A46AE-A93E-4877-86B8-1CF1C2C23C4B}" srcOrd="2" destOrd="0" parTransId="{52DB1C6A-024C-4778-9A12-FD4EC4273D92}" sibTransId="{189299D6-69EE-470C-B97A-576BE59D6340}"/>
    <dgm:cxn modelId="{B4690F17-2D91-4987-B773-A97A9A3F5A7D}" srcId="{DA01A2D7-B54C-4E18-9E19-331BAB5EE9B1}" destId="{2673CEB3-BAC2-4650-951D-5699126E084D}" srcOrd="0" destOrd="0" parTransId="{36A461FD-D7C3-4058-87CC-E00DFCD4E6C1}" sibTransId="{E472BE96-983C-4D7E-BAF5-BA70E36D5754}"/>
    <dgm:cxn modelId="{F50FDC9C-1A89-45C9-963A-6D2549EFFF7C}" type="presOf" srcId="{DA01A2D7-B54C-4E18-9E19-331BAB5EE9B1}" destId="{D4C3FA67-F33D-4912-B1AD-BCF9DD078565}" srcOrd="0" destOrd="0" presId="urn:microsoft.com/office/officeart/2005/8/layout/radial6"/>
    <dgm:cxn modelId="{852EC7D4-0315-4133-B8CA-BABE6F89E32F}" srcId="{DA01A2D7-B54C-4E18-9E19-331BAB5EE9B1}" destId="{A7730C4B-5BC7-4C02-99B9-9B9C18F08D0F}" srcOrd="4" destOrd="0" parTransId="{45D469F4-3864-4EE6-A763-26F96AA243C2}" sibTransId="{F3ADD438-17DE-4FEF-9E22-0EAB6EAFBEBF}"/>
    <dgm:cxn modelId="{3DD15962-463A-47A9-8E99-D5D9D50652D9}" type="presOf" srcId="{D51A4C2E-1C03-4DA5-853F-31121BB4DCD4}" destId="{81E6B2EC-8748-49BA-9A80-C5F605051DCE}" srcOrd="0" destOrd="0" presId="urn:microsoft.com/office/officeart/2005/8/layout/radial6"/>
    <dgm:cxn modelId="{04FC07FE-CEA3-4D60-84C9-5AFC0F95D294}" type="presOf" srcId="{E472BE96-983C-4D7E-BAF5-BA70E36D5754}" destId="{62DC3236-4914-4AF9-B7DC-553B88F2A79B}" srcOrd="0" destOrd="0" presId="urn:microsoft.com/office/officeart/2005/8/layout/radial6"/>
    <dgm:cxn modelId="{21579059-1F1D-4526-94BB-F900A84E5B9B}" srcId="{DA01A2D7-B54C-4E18-9E19-331BAB5EE9B1}" destId="{75141463-4D7B-4272-BE70-5A98BDC3C847}" srcOrd="3" destOrd="0" parTransId="{1A23D374-352C-4E97-A96D-3D1B58F6D960}" sibTransId="{D51A4C2E-1C03-4DA5-853F-31121BB4DCD4}"/>
    <dgm:cxn modelId="{6558BD77-B257-4ADA-8979-4962393E9D98}" type="presOf" srcId="{A7730C4B-5BC7-4C02-99B9-9B9C18F08D0F}" destId="{5B9AD5D1-CBC1-44A4-A395-3A1DC7659029}" srcOrd="0" destOrd="0" presId="urn:microsoft.com/office/officeart/2005/8/layout/radial6"/>
    <dgm:cxn modelId="{A81835FD-E080-49AD-A200-522C86F81416}" srcId="{DA01A2D7-B54C-4E18-9E19-331BAB5EE9B1}" destId="{130EBDB6-F1E3-40D5-8009-F6A35E9D216B}" srcOrd="1" destOrd="0" parTransId="{070AD7EE-E0A9-48EB-B7A4-3D9CCC4952E8}" sibTransId="{CA13899A-4FDB-4BF8-8B0A-1124318E124E}"/>
    <dgm:cxn modelId="{0699094B-DE5C-4336-BBF9-7A96F5D011CA}" srcId="{D94EEA3F-221E-4425-81B6-854E21BBA01F}" destId="{B97127F7-31CD-40EB-91D9-5821F4EF9107}" srcOrd="1" destOrd="0" parTransId="{40013597-BEAF-469A-96C9-348E9E47D2C8}" sibTransId="{8A0DC17A-B3A5-42EE-9CA0-F548CD18EC5E}"/>
    <dgm:cxn modelId="{27F81CD9-1752-4311-8683-ACC0F3E2BF5D}" type="presOf" srcId="{75141463-4D7B-4272-BE70-5A98BDC3C847}" destId="{F1EBB45A-E459-48F9-9F1B-EB1ADB7820F4}" srcOrd="0" destOrd="0" presId="urn:microsoft.com/office/officeart/2005/8/layout/radial6"/>
    <dgm:cxn modelId="{0734BBFB-0E56-466D-B478-67EDB6620C03}" type="presOf" srcId="{F12A46AE-A93E-4877-86B8-1CF1C2C23C4B}" destId="{7AA146A0-8A6B-4008-A765-ACCB016D1687}" srcOrd="0" destOrd="0" presId="urn:microsoft.com/office/officeart/2005/8/layout/radial6"/>
    <dgm:cxn modelId="{4DDA9A26-C9AE-4D79-A259-4387C97C02E9}" type="presOf" srcId="{189299D6-69EE-470C-B97A-576BE59D6340}" destId="{62087847-A63D-4D1A-906A-983B5473554E}" srcOrd="0" destOrd="0" presId="urn:microsoft.com/office/officeart/2005/8/layout/radial6"/>
    <dgm:cxn modelId="{36943E50-6601-40D6-A0E2-FB15D9807716}" type="presOf" srcId="{F3ADD438-17DE-4FEF-9E22-0EAB6EAFBEBF}" destId="{364E953B-8A2C-4351-B757-FD38B44072EC}" srcOrd="0" destOrd="0" presId="urn:microsoft.com/office/officeart/2005/8/layout/radial6"/>
    <dgm:cxn modelId="{FB8F05E6-3609-48FF-83F8-A8ADB0CD2AC5}" srcId="{D94EEA3F-221E-4425-81B6-854E21BBA01F}" destId="{DA01A2D7-B54C-4E18-9E19-331BAB5EE9B1}" srcOrd="0" destOrd="0" parTransId="{3CD38AC0-00A3-4924-A917-14BAA7AC8CF5}" sibTransId="{6F11B939-29F3-458F-A988-555A06EC9EE5}"/>
    <dgm:cxn modelId="{13C29102-8AC4-42BF-8ECB-CDDA2C13F899}" type="presOf" srcId="{CA13899A-4FDB-4BF8-8B0A-1124318E124E}" destId="{3ACCAA85-3D62-42BE-80E5-2CD58C37B62B}" srcOrd="0" destOrd="0" presId="urn:microsoft.com/office/officeart/2005/8/layout/radial6"/>
    <dgm:cxn modelId="{F75F3008-1CCC-4F32-B7A3-AB358D33E210}" type="presOf" srcId="{2673CEB3-BAC2-4650-951D-5699126E084D}" destId="{759A6C99-F7A0-4FD3-8BBA-9F9160993F59}" srcOrd="0" destOrd="0" presId="urn:microsoft.com/office/officeart/2005/8/layout/radial6"/>
    <dgm:cxn modelId="{B543A5D5-8402-44A2-A0CC-BCDEA199F6D2}" type="presOf" srcId="{D94EEA3F-221E-4425-81B6-854E21BBA01F}" destId="{5F047F7D-0B6C-4D4C-911C-7DF9CC4409E6}" srcOrd="0" destOrd="0" presId="urn:microsoft.com/office/officeart/2005/8/layout/radial6"/>
    <dgm:cxn modelId="{4D7A705C-527A-45DA-BC93-1A109C3B7B17}" type="presOf" srcId="{130EBDB6-F1E3-40D5-8009-F6A35E9D216B}" destId="{6CCD88EA-BC9A-4EF5-A9F3-AF330B466076}" srcOrd="0" destOrd="0" presId="urn:microsoft.com/office/officeart/2005/8/layout/radial6"/>
    <dgm:cxn modelId="{8112F708-CD62-43BA-8F07-033ABD5982FB}" type="presParOf" srcId="{5F047F7D-0B6C-4D4C-911C-7DF9CC4409E6}" destId="{D4C3FA67-F33D-4912-B1AD-BCF9DD078565}" srcOrd="0" destOrd="0" presId="urn:microsoft.com/office/officeart/2005/8/layout/radial6"/>
    <dgm:cxn modelId="{680A4496-BBD5-40BE-A327-6EA700CDE5AE}" type="presParOf" srcId="{5F047F7D-0B6C-4D4C-911C-7DF9CC4409E6}" destId="{759A6C99-F7A0-4FD3-8BBA-9F9160993F59}" srcOrd="1" destOrd="0" presId="urn:microsoft.com/office/officeart/2005/8/layout/radial6"/>
    <dgm:cxn modelId="{44DBA28C-A4CD-497D-BBBF-04727B4B478B}" type="presParOf" srcId="{5F047F7D-0B6C-4D4C-911C-7DF9CC4409E6}" destId="{229B4309-FAFF-4B4B-AD7E-CF5EA2018E5E}" srcOrd="2" destOrd="0" presId="urn:microsoft.com/office/officeart/2005/8/layout/radial6"/>
    <dgm:cxn modelId="{8A811506-E4DE-4B71-AA92-3CAF893F33B5}" type="presParOf" srcId="{5F047F7D-0B6C-4D4C-911C-7DF9CC4409E6}" destId="{62DC3236-4914-4AF9-B7DC-553B88F2A79B}" srcOrd="3" destOrd="0" presId="urn:microsoft.com/office/officeart/2005/8/layout/radial6"/>
    <dgm:cxn modelId="{443BED91-BCFD-4902-A98F-B91FEA5DDECD}" type="presParOf" srcId="{5F047F7D-0B6C-4D4C-911C-7DF9CC4409E6}" destId="{6CCD88EA-BC9A-4EF5-A9F3-AF330B466076}" srcOrd="4" destOrd="0" presId="urn:microsoft.com/office/officeart/2005/8/layout/radial6"/>
    <dgm:cxn modelId="{4DD7B1B3-96D8-4531-A469-AC213077844C}" type="presParOf" srcId="{5F047F7D-0B6C-4D4C-911C-7DF9CC4409E6}" destId="{5FB6D041-01DC-4F71-ACA6-EDDA26AEB3DC}" srcOrd="5" destOrd="0" presId="urn:microsoft.com/office/officeart/2005/8/layout/radial6"/>
    <dgm:cxn modelId="{FABC304C-40B2-4817-9FD0-8D1413B96B59}" type="presParOf" srcId="{5F047F7D-0B6C-4D4C-911C-7DF9CC4409E6}" destId="{3ACCAA85-3D62-42BE-80E5-2CD58C37B62B}" srcOrd="6" destOrd="0" presId="urn:microsoft.com/office/officeart/2005/8/layout/radial6"/>
    <dgm:cxn modelId="{B7A47468-E634-4E69-9C91-D449086C5EF6}" type="presParOf" srcId="{5F047F7D-0B6C-4D4C-911C-7DF9CC4409E6}" destId="{7AA146A0-8A6B-4008-A765-ACCB016D1687}" srcOrd="7" destOrd="0" presId="urn:microsoft.com/office/officeart/2005/8/layout/radial6"/>
    <dgm:cxn modelId="{799FFB11-234D-4F47-BAAD-5363416B9C00}" type="presParOf" srcId="{5F047F7D-0B6C-4D4C-911C-7DF9CC4409E6}" destId="{324227BE-5272-4412-BF5E-78C93EBD356F}" srcOrd="8" destOrd="0" presId="urn:microsoft.com/office/officeart/2005/8/layout/radial6"/>
    <dgm:cxn modelId="{4E6AFD87-5E67-4A07-83E5-8B202D440953}" type="presParOf" srcId="{5F047F7D-0B6C-4D4C-911C-7DF9CC4409E6}" destId="{62087847-A63D-4D1A-906A-983B5473554E}" srcOrd="9" destOrd="0" presId="urn:microsoft.com/office/officeart/2005/8/layout/radial6"/>
    <dgm:cxn modelId="{E29D68C7-A7D5-43E1-89D8-61660FE300DB}" type="presParOf" srcId="{5F047F7D-0B6C-4D4C-911C-7DF9CC4409E6}" destId="{F1EBB45A-E459-48F9-9F1B-EB1ADB7820F4}" srcOrd="10" destOrd="0" presId="urn:microsoft.com/office/officeart/2005/8/layout/radial6"/>
    <dgm:cxn modelId="{A48952F0-DCC5-49A9-9996-718BFC21E9F2}" type="presParOf" srcId="{5F047F7D-0B6C-4D4C-911C-7DF9CC4409E6}" destId="{BCCD2DC7-A3EB-491A-8CF8-382BC3BB36C9}" srcOrd="11" destOrd="0" presId="urn:microsoft.com/office/officeart/2005/8/layout/radial6"/>
    <dgm:cxn modelId="{C76BB115-2269-4AB9-90DF-BA0118CB79B5}" type="presParOf" srcId="{5F047F7D-0B6C-4D4C-911C-7DF9CC4409E6}" destId="{81E6B2EC-8748-49BA-9A80-C5F605051DCE}" srcOrd="12" destOrd="0" presId="urn:microsoft.com/office/officeart/2005/8/layout/radial6"/>
    <dgm:cxn modelId="{FCDC51EE-6D94-4F3F-A869-C958C18C5D9C}" type="presParOf" srcId="{5F047F7D-0B6C-4D4C-911C-7DF9CC4409E6}" destId="{5B9AD5D1-CBC1-44A4-A395-3A1DC7659029}" srcOrd="13" destOrd="0" presId="urn:microsoft.com/office/officeart/2005/8/layout/radial6"/>
    <dgm:cxn modelId="{83E808B3-2150-42F7-8639-E64243AC5BC7}" type="presParOf" srcId="{5F047F7D-0B6C-4D4C-911C-7DF9CC4409E6}" destId="{9CEEC5CD-5C29-430B-A5C7-751C50281B1D}" srcOrd="14" destOrd="0" presId="urn:microsoft.com/office/officeart/2005/8/layout/radial6"/>
    <dgm:cxn modelId="{926A44FA-5391-44AA-9A2C-2FC8B4D97303}" type="presParOf" srcId="{5F047F7D-0B6C-4D4C-911C-7DF9CC4409E6}" destId="{364E953B-8A2C-4351-B757-FD38B44072EC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B277A2-DA82-434B-9393-25705FB78631}" type="doc">
      <dgm:prSet loTypeId="urn:microsoft.com/office/officeart/2005/8/layout/vList6" loCatId="process" qsTypeId="urn:microsoft.com/office/officeart/2009/2/quickstyle/3d8" qsCatId="3D" csTypeId="urn:microsoft.com/office/officeart/2005/8/colors/colorful5" csCatId="colorful" phldr="1"/>
      <dgm:spPr/>
      <dgm:t>
        <a:bodyPr/>
        <a:lstStyle/>
        <a:p>
          <a:endParaRPr lang="es-PE"/>
        </a:p>
      </dgm:t>
    </dgm:pt>
    <dgm:pt modelId="{0903D9BE-952B-483A-9922-52800F92568F}">
      <dgm:prSet phldrT="[Texto]"/>
      <dgm:spPr/>
      <dgm:t>
        <a:bodyPr/>
        <a:lstStyle/>
        <a:p>
          <a:r>
            <a:rPr lang="es-PE" dirty="0"/>
            <a:t>OBJETIVO</a:t>
          </a:r>
        </a:p>
      </dgm:t>
    </dgm:pt>
    <dgm:pt modelId="{DEF77311-C282-4CC4-8658-D7610FF023BF}" type="parTrans" cxnId="{A23B7520-ED60-4A22-B27D-F13952580FC2}">
      <dgm:prSet/>
      <dgm:spPr/>
      <dgm:t>
        <a:bodyPr/>
        <a:lstStyle/>
        <a:p>
          <a:endParaRPr lang="es-PE"/>
        </a:p>
      </dgm:t>
    </dgm:pt>
    <dgm:pt modelId="{AE86B394-537F-4623-AA22-039F2D4EF0C7}" type="sibTrans" cxnId="{A23B7520-ED60-4A22-B27D-F13952580FC2}">
      <dgm:prSet/>
      <dgm:spPr/>
      <dgm:t>
        <a:bodyPr/>
        <a:lstStyle/>
        <a:p>
          <a:endParaRPr lang="es-PE"/>
        </a:p>
      </dgm:t>
    </dgm:pt>
    <dgm:pt modelId="{FDAEE128-7C74-4FF1-B845-F4190FA1E977}">
      <dgm:prSet phldrT="[Texto]"/>
      <dgm:spPr/>
      <dgm:t>
        <a:bodyPr/>
        <a:lstStyle/>
        <a:p>
          <a:pPr algn="l"/>
          <a:r>
            <a:rPr lang="es-ES" dirty="0">
              <a:latin typeface="Arial" pitchFamily="34" charset="0"/>
              <a:cs typeface="Arial" pitchFamily="34" charset="0"/>
            </a:rPr>
            <a:t>Diseminar y mantener la magnitud de tiempo y Frecuencia en  el país  como patrón nacional garantizando trazabilidad y confiabilidad de los resultados</a:t>
          </a:r>
          <a:endParaRPr lang="es-PE" dirty="0"/>
        </a:p>
      </dgm:t>
    </dgm:pt>
    <dgm:pt modelId="{972A3250-001E-4F57-A19F-2BB412B4FFAF}" type="parTrans" cxnId="{7CCAC545-45BE-40FA-9EC4-5463DBC3EFD0}">
      <dgm:prSet/>
      <dgm:spPr/>
      <dgm:t>
        <a:bodyPr/>
        <a:lstStyle/>
        <a:p>
          <a:endParaRPr lang="es-PE"/>
        </a:p>
      </dgm:t>
    </dgm:pt>
    <dgm:pt modelId="{3FBDFCAB-502B-4C02-B60C-1261486CE853}" type="sibTrans" cxnId="{7CCAC545-45BE-40FA-9EC4-5463DBC3EFD0}">
      <dgm:prSet/>
      <dgm:spPr/>
      <dgm:t>
        <a:bodyPr/>
        <a:lstStyle/>
        <a:p>
          <a:endParaRPr lang="es-PE"/>
        </a:p>
      </dgm:t>
    </dgm:pt>
    <dgm:pt modelId="{CADC3436-62A3-48D0-B5F9-4F703EE7566F}">
      <dgm:prSet phldrT="[Texto]"/>
      <dgm:spPr/>
      <dgm:t>
        <a:bodyPr/>
        <a:lstStyle/>
        <a:p>
          <a:pPr algn="l"/>
          <a:endParaRPr lang="es-PE" dirty="0"/>
        </a:p>
      </dgm:t>
    </dgm:pt>
    <dgm:pt modelId="{1339C35A-A03F-473C-8889-EEE83FDC5B81}" type="parTrans" cxnId="{50223F1C-B411-4A17-8F49-2C9E35553253}">
      <dgm:prSet/>
      <dgm:spPr/>
      <dgm:t>
        <a:bodyPr/>
        <a:lstStyle/>
        <a:p>
          <a:endParaRPr lang="es-PE"/>
        </a:p>
      </dgm:t>
    </dgm:pt>
    <dgm:pt modelId="{1FDA1144-2C55-47CC-B926-F3C030029ED0}" type="sibTrans" cxnId="{50223F1C-B411-4A17-8F49-2C9E35553253}">
      <dgm:prSet/>
      <dgm:spPr/>
      <dgm:t>
        <a:bodyPr/>
        <a:lstStyle/>
        <a:p>
          <a:endParaRPr lang="es-PE"/>
        </a:p>
      </dgm:t>
    </dgm:pt>
    <dgm:pt modelId="{6BCA7CCD-23FC-4B72-8A5C-33C162650DF1}" type="pres">
      <dgm:prSet presAssocID="{4AB277A2-DA82-434B-9393-25705FB7863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3E9130D9-EBDF-429F-8F5B-031EE8661A1E}" type="pres">
      <dgm:prSet presAssocID="{0903D9BE-952B-483A-9922-52800F92568F}" presName="linNode" presStyleCnt="0"/>
      <dgm:spPr/>
    </dgm:pt>
    <dgm:pt modelId="{A7388195-FB88-4148-99E3-8B1A43C37A73}" type="pres">
      <dgm:prSet presAssocID="{0903D9BE-952B-483A-9922-52800F92568F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3B4D6F7-915A-446A-9234-EC8BED512739}" type="pres">
      <dgm:prSet presAssocID="{0903D9BE-952B-483A-9922-52800F92568F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7850FE5B-50F3-4F01-9E87-9E5DCD20A892}" type="presOf" srcId="{4AB277A2-DA82-434B-9393-25705FB78631}" destId="{6BCA7CCD-23FC-4B72-8A5C-33C162650DF1}" srcOrd="0" destOrd="0" presId="urn:microsoft.com/office/officeart/2005/8/layout/vList6"/>
    <dgm:cxn modelId="{50223F1C-B411-4A17-8F49-2C9E35553253}" srcId="{0903D9BE-952B-483A-9922-52800F92568F}" destId="{CADC3436-62A3-48D0-B5F9-4F703EE7566F}" srcOrd="0" destOrd="0" parTransId="{1339C35A-A03F-473C-8889-EEE83FDC5B81}" sibTransId="{1FDA1144-2C55-47CC-B926-F3C030029ED0}"/>
    <dgm:cxn modelId="{A23B7520-ED60-4A22-B27D-F13952580FC2}" srcId="{4AB277A2-DA82-434B-9393-25705FB78631}" destId="{0903D9BE-952B-483A-9922-52800F92568F}" srcOrd="0" destOrd="0" parTransId="{DEF77311-C282-4CC4-8658-D7610FF023BF}" sibTransId="{AE86B394-537F-4623-AA22-039F2D4EF0C7}"/>
    <dgm:cxn modelId="{FC276250-023A-4736-8571-3FBB7CDDE111}" type="presOf" srcId="{0903D9BE-952B-483A-9922-52800F92568F}" destId="{A7388195-FB88-4148-99E3-8B1A43C37A73}" srcOrd="0" destOrd="0" presId="urn:microsoft.com/office/officeart/2005/8/layout/vList6"/>
    <dgm:cxn modelId="{64BB800D-BA70-46B3-AD6D-F6C401831A7E}" type="presOf" srcId="{FDAEE128-7C74-4FF1-B845-F4190FA1E977}" destId="{63B4D6F7-915A-446A-9234-EC8BED512739}" srcOrd="0" destOrd="1" presId="urn:microsoft.com/office/officeart/2005/8/layout/vList6"/>
    <dgm:cxn modelId="{7CCAC545-45BE-40FA-9EC4-5463DBC3EFD0}" srcId="{0903D9BE-952B-483A-9922-52800F92568F}" destId="{FDAEE128-7C74-4FF1-B845-F4190FA1E977}" srcOrd="1" destOrd="0" parTransId="{972A3250-001E-4F57-A19F-2BB412B4FFAF}" sibTransId="{3FBDFCAB-502B-4C02-B60C-1261486CE853}"/>
    <dgm:cxn modelId="{D0284AD5-F0AC-4F0B-A125-26C648385B04}" type="presOf" srcId="{CADC3436-62A3-48D0-B5F9-4F703EE7566F}" destId="{63B4D6F7-915A-446A-9234-EC8BED512739}" srcOrd="0" destOrd="0" presId="urn:microsoft.com/office/officeart/2005/8/layout/vList6"/>
    <dgm:cxn modelId="{D1006724-4905-451E-9D99-75B26DE1F5AE}" type="presParOf" srcId="{6BCA7CCD-23FC-4B72-8A5C-33C162650DF1}" destId="{3E9130D9-EBDF-429F-8F5B-031EE8661A1E}" srcOrd="0" destOrd="0" presId="urn:microsoft.com/office/officeart/2005/8/layout/vList6"/>
    <dgm:cxn modelId="{A572552D-B976-41B3-B704-F11CF55BC750}" type="presParOf" srcId="{3E9130D9-EBDF-429F-8F5B-031EE8661A1E}" destId="{A7388195-FB88-4148-99E3-8B1A43C37A73}" srcOrd="0" destOrd="0" presId="urn:microsoft.com/office/officeart/2005/8/layout/vList6"/>
    <dgm:cxn modelId="{FF7AEB27-626F-4A17-A66C-ED28D818BF1A}" type="presParOf" srcId="{3E9130D9-EBDF-429F-8F5B-031EE8661A1E}" destId="{63B4D6F7-915A-446A-9234-EC8BED51273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E65D4F-23A8-47B0-931B-6CA6CE599AD8}" type="doc">
      <dgm:prSet loTypeId="urn:microsoft.com/office/officeart/2005/8/layout/hierarchy2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FFFE4A76-B545-4DFB-A496-ABE315935184}">
      <dgm:prSet phldrT="[Texto]"/>
      <dgm:spPr/>
      <dgm:t>
        <a:bodyPr/>
        <a:lstStyle/>
        <a:p>
          <a:r>
            <a:rPr lang="es-EC" dirty="0"/>
            <a:t>COMPARACIÓN  Y  TRAZABILIDAD</a:t>
          </a:r>
          <a:endParaRPr lang="es-PE" dirty="0"/>
        </a:p>
      </dgm:t>
    </dgm:pt>
    <dgm:pt modelId="{84FDCBD7-FE06-4820-99A4-24F783B5B8BF}" type="parTrans" cxnId="{7E2C9DBE-B06F-48D5-B65F-CC7C6605D2C8}">
      <dgm:prSet/>
      <dgm:spPr/>
      <dgm:t>
        <a:bodyPr/>
        <a:lstStyle/>
        <a:p>
          <a:endParaRPr lang="es-PE"/>
        </a:p>
      </dgm:t>
    </dgm:pt>
    <dgm:pt modelId="{8EB22AD8-7932-476B-B883-0210947CD5B2}" type="sibTrans" cxnId="{7E2C9DBE-B06F-48D5-B65F-CC7C6605D2C8}">
      <dgm:prSet/>
      <dgm:spPr/>
      <dgm:t>
        <a:bodyPr/>
        <a:lstStyle/>
        <a:p>
          <a:endParaRPr lang="es-PE"/>
        </a:p>
      </dgm:t>
    </dgm:pt>
    <dgm:pt modelId="{1EF287AB-023E-42D0-BF7F-C06FA0FB0296}">
      <dgm:prSet phldrT="[Texto]"/>
      <dgm:spPr/>
      <dgm:t>
        <a:bodyPr/>
        <a:lstStyle/>
        <a:p>
          <a:pPr algn="l"/>
          <a:r>
            <a:rPr lang="es-MX">
              <a:latin typeface="Arial" charset="0"/>
            </a:rPr>
            <a:t>Comparación regional SIM desde Julio – 2012</a:t>
          </a:r>
          <a:endParaRPr lang="es-PE" dirty="0"/>
        </a:p>
      </dgm:t>
    </dgm:pt>
    <dgm:pt modelId="{7F012FCB-4A03-45BB-AAFB-531432E94210}" type="parTrans" cxnId="{34F9C7ED-69A0-4B45-A09A-285FE22FD1BD}">
      <dgm:prSet/>
      <dgm:spPr/>
      <dgm:t>
        <a:bodyPr/>
        <a:lstStyle/>
        <a:p>
          <a:endParaRPr lang="es-PE"/>
        </a:p>
      </dgm:t>
    </dgm:pt>
    <dgm:pt modelId="{DD76C9C8-31F2-48CF-83C8-E71998DCAA1B}" type="sibTrans" cxnId="{34F9C7ED-69A0-4B45-A09A-285FE22FD1BD}">
      <dgm:prSet/>
      <dgm:spPr/>
      <dgm:t>
        <a:bodyPr/>
        <a:lstStyle/>
        <a:p>
          <a:endParaRPr lang="es-PE"/>
        </a:p>
      </dgm:t>
    </dgm:pt>
    <dgm:pt modelId="{DEEFA36F-F289-446E-8DBA-6C96046AE841}">
      <dgm:prSet phldrT="[Texto]"/>
      <dgm:spPr/>
      <dgm:t>
        <a:bodyPr/>
        <a:lstStyle/>
        <a:p>
          <a:pPr algn="l"/>
          <a:r>
            <a:rPr lang="es-MX" dirty="0">
              <a:latin typeface="Arial" charset="0"/>
            </a:rPr>
            <a:t>Trazabilidad al NIST, CENAM,NRC</a:t>
          </a:r>
          <a:endParaRPr lang="es-PE" dirty="0"/>
        </a:p>
      </dgm:t>
    </dgm:pt>
    <dgm:pt modelId="{E08DB753-B9B9-4D60-8A25-6224BA032E4D}" type="parTrans" cxnId="{64E76580-483A-4B55-AB7F-A23DF2AB7AC4}">
      <dgm:prSet/>
      <dgm:spPr/>
      <dgm:t>
        <a:bodyPr/>
        <a:lstStyle/>
        <a:p>
          <a:endParaRPr lang="es-PE"/>
        </a:p>
      </dgm:t>
    </dgm:pt>
    <dgm:pt modelId="{0E30F51C-CB79-40B1-97FE-38287783E22E}" type="sibTrans" cxnId="{64E76580-483A-4B55-AB7F-A23DF2AB7AC4}">
      <dgm:prSet/>
      <dgm:spPr/>
      <dgm:t>
        <a:bodyPr/>
        <a:lstStyle/>
        <a:p>
          <a:endParaRPr lang="es-PE"/>
        </a:p>
      </dgm:t>
    </dgm:pt>
    <dgm:pt modelId="{53AFE3DC-099D-4575-85E7-952FDC9B7AD0}" type="pres">
      <dgm:prSet presAssocID="{E2E65D4F-23A8-47B0-931B-6CA6CE599AD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D7AFE2B-6A95-4071-B48E-E68B9A8DDD2A}" type="pres">
      <dgm:prSet presAssocID="{FFFE4A76-B545-4DFB-A496-ABE315935184}" presName="root1" presStyleCnt="0"/>
      <dgm:spPr/>
    </dgm:pt>
    <dgm:pt modelId="{3D837205-BF36-40B3-BE64-96B22BA9A66D}" type="pres">
      <dgm:prSet presAssocID="{FFFE4A76-B545-4DFB-A496-ABE31593518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E9EBC4B6-B4FF-4F77-8F2A-AFCDF5BD23F1}" type="pres">
      <dgm:prSet presAssocID="{FFFE4A76-B545-4DFB-A496-ABE315935184}" presName="level2hierChild" presStyleCnt="0"/>
      <dgm:spPr/>
    </dgm:pt>
    <dgm:pt modelId="{A3EA6D23-F8A7-4CD2-A669-5F12691206F2}" type="pres">
      <dgm:prSet presAssocID="{7F012FCB-4A03-45BB-AAFB-531432E94210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56CD8CB7-E5B2-4ED3-A20D-430A12E9FFF1}" type="pres">
      <dgm:prSet presAssocID="{7F012FCB-4A03-45BB-AAFB-531432E94210}" presName="connTx" presStyleLbl="parChTrans1D2" presStyleIdx="0" presStyleCnt="2"/>
      <dgm:spPr/>
      <dgm:t>
        <a:bodyPr/>
        <a:lstStyle/>
        <a:p>
          <a:endParaRPr lang="es-ES"/>
        </a:p>
      </dgm:t>
    </dgm:pt>
    <dgm:pt modelId="{515CBE22-5030-4D2B-89AD-C938CA8E63C2}" type="pres">
      <dgm:prSet presAssocID="{1EF287AB-023E-42D0-BF7F-C06FA0FB0296}" presName="root2" presStyleCnt="0"/>
      <dgm:spPr/>
    </dgm:pt>
    <dgm:pt modelId="{E29ADE2D-234D-44CE-BBC0-DD7758F58C02}" type="pres">
      <dgm:prSet presAssocID="{1EF287AB-023E-42D0-BF7F-C06FA0FB029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A4A0C41A-CE5F-4D7C-B863-FEBB4EF6755C}" type="pres">
      <dgm:prSet presAssocID="{1EF287AB-023E-42D0-BF7F-C06FA0FB0296}" presName="level3hierChild" presStyleCnt="0"/>
      <dgm:spPr/>
    </dgm:pt>
    <dgm:pt modelId="{C0AF1CCC-37BE-4CBE-9BA7-B84C50E4991B}" type="pres">
      <dgm:prSet presAssocID="{E08DB753-B9B9-4D60-8A25-6224BA032E4D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037E36D3-3E2C-4CAA-A72B-9C2778E394B4}" type="pres">
      <dgm:prSet presAssocID="{E08DB753-B9B9-4D60-8A25-6224BA032E4D}" presName="connTx" presStyleLbl="parChTrans1D2" presStyleIdx="1" presStyleCnt="2"/>
      <dgm:spPr/>
      <dgm:t>
        <a:bodyPr/>
        <a:lstStyle/>
        <a:p>
          <a:endParaRPr lang="es-ES"/>
        </a:p>
      </dgm:t>
    </dgm:pt>
    <dgm:pt modelId="{CB289443-2920-4AAF-8BE1-D339A79C49F9}" type="pres">
      <dgm:prSet presAssocID="{DEEFA36F-F289-446E-8DBA-6C96046AE841}" presName="root2" presStyleCnt="0"/>
      <dgm:spPr/>
    </dgm:pt>
    <dgm:pt modelId="{609604C9-2907-4E8F-B9B6-35C415F0055E}" type="pres">
      <dgm:prSet presAssocID="{DEEFA36F-F289-446E-8DBA-6C96046AE84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CBAE3DD1-8B0B-4357-A9FF-0E1A0E7CE6F6}" type="pres">
      <dgm:prSet presAssocID="{DEEFA36F-F289-446E-8DBA-6C96046AE841}" presName="level3hierChild" presStyleCnt="0"/>
      <dgm:spPr/>
    </dgm:pt>
  </dgm:ptLst>
  <dgm:cxnLst>
    <dgm:cxn modelId="{A982E34C-5A2F-4034-B10D-AA87E17CC2A5}" type="presOf" srcId="{E08DB753-B9B9-4D60-8A25-6224BA032E4D}" destId="{037E36D3-3E2C-4CAA-A72B-9C2778E394B4}" srcOrd="1" destOrd="0" presId="urn:microsoft.com/office/officeart/2005/8/layout/hierarchy2"/>
    <dgm:cxn modelId="{991AC615-9BF7-4E9A-B1A2-5D32F6330A55}" type="presOf" srcId="{1EF287AB-023E-42D0-BF7F-C06FA0FB0296}" destId="{E29ADE2D-234D-44CE-BBC0-DD7758F58C02}" srcOrd="0" destOrd="0" presId="urn:microsoft.com/office/officeart/2005/8/layout/hierarchy2"/>
    <dgm:cxn modelId="{7E2C9DBE-B06F-48D5-B65F-CC7C6605D2C8}" srcId="{E2E65D4F-23A8-47B0-931B-6CA6CE599AD8}" destId="{FFFE4A76-B545-4DFB-A496-ABE315935184}" srcOrd="0" destOrd="0" parTransId="{84FDCBD7-FE06-4820-99A4-24F783B5B8BF}" sibTransId="{8EB22AD8-7932-476B-B883-0210947CD5B2}"/>
    <dgm:cxn modelId="{153246BF-7875-4DBD-B0FD-4FD1B98E619D}" type="presOf" srcId="{7F012FCB-4A03-45BB-AAFB-531432E94210}" destId="{56CD8CB7-E5B2-4ED3-A20D-430A12E9FFF1}" srcOrd="1" destOrd="0" presId="urn:microsoft.com/office/officeart/2005/8/layout/hierarchy2"/>
    <dgm:cxn modelId="{EC3D0EBD-D066-4810-A8EF-F16C2D215CA9}" type="presOf" srcId="{DEEFA36F-F289-446E-8DBA-6C96046AE841}" destId="{609604C9-2907-4E8F-B9B6-35C415F0055E}" srcOrd="0" destOrd="0" presId="urn:microsoft.com/office/officeart/2005/8/layout/hierarchy2"/>
    <dgm:cxn modelId="{B0ABD8BD-741A-4347-B5C3-39258ED9859C}" type="presOf" srcId="{7F012FCB-4A03-45BB-AAFB-531432E94210}" destId="{A3EA6D23-F8A7-4CD2-A669-5F12691206F2}" srcOrd="0" destOrd="0" presId="urn:microsoft.com/office/officeart/2005/8/layout/hierarchy2"/>
    <dgm:cxn modelId="{C3DEBC4C-9C7F-46E1-A199-66687803734D}" type="presOf" srcId="{FFFE4A76-B545-4DFB-A496-ABE315935184}" destId="{3D837205-BF36-40B3-BE64-96B22BA9A66D}" srcOrd="0" destOrd="0" presId="urn:microsoft.com/office/officeart/2005/8/layout/hierarchy2"/>
    <dgm:cxn modelId="{4408C936-0062-4C17-B450-A0A6E4213AC7}" type="presOf" srcId="{E2E65D4F-23A8-47B0-931B-6CA6CE599AD8}" destId="{53AFE3DC-099D-4575-85E7-952FDC9B7AD0}" srcOrd="0" destOrd="0" presId="urn:microsoft.com/office/officeart/2005/8/layout/hierarchy2"/>
    <dgm:cxn modelId="{64E76580-483A-4B55-AB7F-A23DF2AB7AC4}" srcId="{FFFE4A76-B545-4DFB-A496-ABE315935184}" destId="{DEEFA36F-F289-446E-8DBA-6C96046AE841}" srcOrd="1" destOrd="0" parTransId="{E08DB753-B9B9-4D60-8A25-6224BA032E4D}" sibTransId="{0E30F51C-CB79-40B1-97FE-38287783E22E}"/>
    <dgm:cxn modelId="{73C521AA-AB21-49C8-AEC1-DE5069C662D3}" type="presOf" srcId="{E08DB753-B9B9-4D60-8A25-6224BA032E4D}" destId="{C0AF1CCC-37BE-4CBE-9BA7-B84C50E4991B}" srcOrd="0" destOrd="0" presId="urn:microsoft.com/office/officeart/2005/8/layout/hierarchy2"/>
    <dgm:cxn modelId="{34F9C7ED-69A0-4B45-A09A-285FE22FD1BD}" srcId="{FFFE4A76-B545-4DFB-A496-ABE315935184}" destId="{1EF287AB-023E-42D0-BF7F-C06FA0FB0296}" srcOrd="0" destOrd="0" parTransId="{7F012FCB-4A03-45BB-AAFB-531432E94210}" sibTransId="{DD76C9C8-31F2-48CF-83C8-E71998DCAA1B}"/>
    <dgm:cxn modelId="{05191511-D411-4777-9A1E-99F2DD64E292}" type="presParOf" srcId="{53AFE3DC-099D-4575-85E7-952FDC9B7AD0}" destId="{BD7AFE2B-6A95-4071-B48E-E68B9A8DDD2A}" srcOrd="0" destOrd="0" presId="urn:microsoft.com/office/officeart/2005/8/layout/hierarchy2"/>
    <dgm:cxn modelId="{654B1499-9B42-412A-A690-36F562B8635B}" type="presParOf" srcId="{BD7AFE2B-6A95-4071-B48E-E68B9A8DDD2A}" destId="{3D837205-BF36-40B3-BE64-96B22BA9A66D}" srcOrd="0" destOrd="0" presId="urn:microsoft.com/office/officeart/2005/8/layout/hierarchy2"/>
    <dgm:cxn modelId="{099792B3-21F1-4E9F-A1E4-8F72D8D58C18}" type="presParOf" srcId="{BD7AFE2B-6A95-4071-B48E-E68B9A8DDD2A}" destId="{E9EBC4B6-B4FF-4F77-8F2A-AFCDF5BD23F1}" srcOrd="1" destOrd="0" presId="urn:microsoft.com/office/officeart/2005/8/layout/hierarchy2"/>
    <dgm:cxn modelId="{6E0D5845-04CD-4E66-9C8B-8116B1DF9D35}" type="presParOf" srcId="{E9EBC4B6-B4FF-4F77-8F2A-AFCDF5BD23F1}" destId="{A3EA6D23-F8A7-4CD2-A669-5F12691206F2}" srcOrd="0" destOrd="0" presId="urn:microsoft.com/office/officeart/2005/8/layout/hierarchy2"/>
    <dgm:cxn modelId="{C352B731-E0FD-4302-85E5-548FAB6443DA}" type="presParOf" srcId="{A3EA6D23-F8A7-4CD2-A669-5F12691206F2}" destId="{56CD8CB7-E5B2-4ED3-A20D-430A12E9FFF1}" srcOrd="0" destOrd="0" presId="urn:microsoft.com/office/officeart/2005/8/layout/hierarchy2"/>
    <dgm:cxn modelId="{060198EA-68B6-4037-9A43-2E0889EAE20D}" type="presParOf" srcId="{E9EBC4B6-B4FF-4F77-8F2A-AFCDF5BD23F1}" destId="{515CBE22-5030-4D2B-89AD-C938CA8E63C2}" srcOrd="1" destOrd="0" presId="urn:microsoft.com/office/officeart/2005/8/layout/hierarchy2"/>
    <dgm:cxn modelId="{9B16E98E-E5D2-4CFC-BECA-7B39ED4C3482}" type="presParOf" srcId="{515CBE22-5030-4D2B-89AD-C938CA8E63C2}" destId="{E29ADE2D-234D-44CE-BBC0-DD7758F58C02}" srcOrd="0" destOrd="0" presId="urn:microsoft.com/office/officeart/2005/8/layout/hierarchy2"/>
    <dgm:cxn modelId="{43E640A7-2A0A-4262-A096-CEE42134E362}" type="presParOf" srcId="{515CBE22-5030-4D2B-89AD-C938CA8E63C2}" destId="{A4A0C41A-CE5F-4D7C-B863-FEBB4EF6755C}" srcOrd="1" destOrd="0" presId="urn:microsoft.com/office/officeart/2005/8/layout/hierarchy2"/>
    <dgm:cxn modelId="{28A743B2-7C69-418A-8536-164796D4948C}" type="presParOf" srcId="{E9EBC4B6-B4FF-4F77-8F2A-AFCDF5BD23F1}" destId="{C0AF1CCC-37BE-4CBE-9BA7-B84C50E4991B}" srcOrd="2" destOrd="0" presId="urn:microsoft.com/office/officeart/2005/8/layout/hierarchy2"/>
    <dgm:cxn modelId="{00235BD4-C5BE-41D3-937A-DC35580A0789}" type="presParOf" srcId="{C0AF1CCC-37BE-4CBE-9BA7-B84C50E4991B}" destId="{037E36D3-3E2C-4CAA-A72B-9C2778E394B4}" srcOrd="0" destOrd="0" presId="urn:microsoft.com/office/officeart/2005/8/layout/hierarchy2"/>
    <dgm:cxn modelId="{E8162314-E8F0-4D5C-8591-304EDCBAE1C5}" type="presParOf" srcId="{E9EBC4B6-B4FF-4F77-8F2A-AFCDF5BD23F1}" destId="{CB289443-2920-4AAF-8BE1-D339A79C49F9}" srcOrd="3" destOrd="0" presId="urn:microsoft.com/office/officeart/2005/8/layout/hierarchy2"/>
    <dgm:cxn modelId="{D0BDD8F2-A2BB-4D3F-A8FB-FB585D7DF29F}" type="presParOf" srcId="{CB289443-2920-4AAF-8BE1-D339A79C49F9}" destId="{609604C9-2907-4E8F-B9B6-35C415F0055E}" srcOrd="0" destOrd="0" presId="urn:microsoft.com/office/officeart/2005/8/layout/hierarchy2"/>
    <dgm:cxn modelId="{2FC73F4E-4D9F-446B-8F61-4AE5DBB0D300}" type="presParOf" srcId="{CB289443-2920-4AAF-8BE1-D339A79C49F9}" destId="{CBAE3DD1-8B0B-4357-A9FF-0E1A0E7CE6F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373D78-7070-4146-9EB6-0402C070514C}" type="doc">
      <dgm:prSet loTypeId="urn:microsoft.com/office/officeart/2005/8/layout/vList6" loCatId="process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36D7855-7CB5-4DF9-AAC3-BECEA777C84F}">
      <dgm:prSet phldrT="[Texto]"/>
      <dgm:spPr/>
      <dgm:t>
        <a:bodyPr/>
        <a:lstStyle/>
        <a:p>
          <a:r>
            <a:rPr lang="es-ES" dirty="0" smtClean="0"/>
            <a:t>Futuro</a:t>
          </a:r>
          <a:endParaRPr lang="es-ES" dirty="0"/>
        </a:p>
      </dgm:t>
    </dgm:pt>
    <dgm:pt modelId="{9A698445-A62C-4E8B-AAD9-ADA159134292}" type="parTrans" cxnId="{1F615058-0723-4A7A-8D35-D0B8501DEF57}">
      <dgm:prSet/>
      <dgm:spPr/>
      <dgm:t>
        <a:bodyPr/>
        <a:lstStyle/>
        <a:p>
          <a:endParaRPr lang="es-ES"/>
        </a:p>
      </dgm:t>
    </dgm:pt>
    <dgm:pt modelId="{33FA1F80-55A9-4CEF-9A57-0F622606DDA7}" type="sibTrans" cxnId="{1F615058-0723-4A7A-8D35-D0B8501DEF57}">
      <dgm:prSet/>
      <dgm:spPr/>
      <dgm:t>
        <a:bodyPr/>
        <a:lstStyle/>
        <a:p>
          <a:endParaRPr lang="es-ES"/>
        </a:p>
      </dgm:t>
    </dgm:pt>
    <dgm:pt modelId="{1D40DE33-BCBC-4C9D-AA36-94C19D2E081E}">
      <dgm:prSet phldrT="[Texto]"/>
      <dgm:spPr/>
      <dgm:t>
        <a:bodyPr/>
        <a:lstStyle/>
        <a:p>
          <a:r>
            <a:rPr lang="es-ES" dirty="0" smtClean="0"/>
            <a:t>Declarar las </a:t>
          </a:r>
          <a:r>
            <a:rPr lang="es-ES" dirty="0" err="1" smtClean="0"/>
            <a:t>CMC’s</a:t>
          </a:r>
          <a:r>
            <a:rPr lang="es-ES" dirty="0" smtClean="0"/>
            <a:t> del Laboratorio al BIPM</a:t>
          </a:r>
          <a:endParaRPr lang="es-ES" dirty="0"/>
        </a:p>
      </dgm:t>
    </dgm:pt>
    <dgm:pt modelId="{05E6630E-67BA-4469-9F8D-A2C5A86C7269}" type="parTrans" cxnId="{9EF677B4-A65A-48A5-A55A-435674C1E9F9}">
      <dgm:prSet/>
      <dgm:spPr/>
      <dgm:t>
        <a:bodyPr/>
        <a:lstStyle/>
        <a:p>
          <a:endParaRPr lang="es-ES"/>
        </a:p>
      </dgm:t>
    </dgm:pt>
    <dgm:pt modelId="{A9FC7496-B8A6-4EA9-AFBC-D9E8ADC74559}" type="sibTrans" cxnId="{9EF677B4-A65A-48A5-A55A-435674C1E9F9}">
      <dgm:prSet/>
      <dgm:spPr/>
      <dgm:t>
        <a:bodyPr/>
        <a:lstStyle/>
        <a:p>
          <a:endParaRPr lang="es-ES"/>
        </a:p>
      </dgm:t>
    </dgm:pt>
    <dgm:pt modelId="{3DCF8E3E-EC16-4156-8FE8-9887C74FBD57}">
      <dgm:prSet phldrT="[Texto]"/>
      <dgm:spPr/>
      <dgm:t>
        <a:bodyPr/>
        <a:lstStyle/>
        <a:p>
          <a:r>
            <a:rPr lang="es-ES" dirty="0" smtClean="0"/>
            <a:t>Pedir auditorias internacionales para respaldar la gestión del laboratorio</a:t>
          </a:r>
          <a:endParaRPr lang="es-ES" dirty="0"/>
        </a:p>
      </dgm:t>
    </dgm:pt>
    <dgm:pt modelId="{BA2BDF38-D6B6-44C2-A384-EBEB502CA4FB}" type="parTrans" cxnId="{E23B050D-5F32-435F-ABB1-B2876299E06F}">
      <dgm:prSet/>
      <dgm:spPr/>
      <dgm:t>
        <a:bodyPr/>
        <a:lstStyle/>
        <a:p>
          <a:endParaRPr lang="es-ES"/>
        </a:p>
      </dgm:t>
    </dgm:pt>
    <dgm:pt modelId="{630B6D61-8940-4DF5-ABD7-FB043683E920}" type="sibTrans" cxnId="{E23B050D-5F32-435F-ABB1-B2876299E06F}">
      <dgm:prSet/>
      <dgm:spPr/>
      <dgm:t>
        <a:bodyPr/>
        <a:lstStyle/>
        <a:p>
          <a:endParaRPr lang="es-ES"/>
        </a:p>
      </dgm:t>
    </dgm:pt>
    <dgm:pt modelId="{D2642EAA-943B-46E5-877D-72E50E0E8419}">
      <dgm:prSet phldrT="[Texto]"/>
      <dgm:spPr/>
      <dgm:t>
        <a:bodyPr/>
        <a:lstStyle/>
        <a:p>
          <a:endParaRPr lang="es-ES" dirty="0"/>
        </a:p>
      </dgm:t>
    </dgm:pt>
    <dgm:pt modelId="{56808E37-66B7-429B-8093-38832629BB2F}" type="parTrans" cxnId="{3AC832E8-93F7-4D39-B6C2-9DADEE5C826B}">
      <dgm:prSet/>
      <dgm:spPr/>
      <dgm:t>
        <a:bodyPr/>
        <a:lstStyle/>
        <a:p>
          <a:endParaRPr lang="es-ES"/>
        </a:p>
      </dgm:t>
    </dgm:pt>
    <dgm:pt modelId="{BFA8F8F9-1ECE-46B5-A085-DE11E8775BC3}" type="sibTrans" cxnId="{3AC832E8-93F7-4D39-B6C2-9DADEE5C826B}">
      <dgm:prSet/>
      <dgm:spPr/>
      <dgm:t>
        <a:bodyPr/>
        <a:lstStyle/>
        <a:p>
          <a:endParaRPr lang="es-ES"/>
        </a:p>
      </dgm:t>
    </dgm:pt>
    <dgm:pt modelId="{3470C140-F76C-4B85-9C7D-4A6044A891F0}">
      <dgm:prSet phldrT="[Texto]"/>
      <dgm:spPr/>
      <dgm:t>
        <a:bodyPr/>
        <a:lstStyle/>
        <a:p>
          <a:r>
            <a:rPr lang="es-ES" dirty="0" smtClean="0"/>
            <a:t>Reconocimiento internacional </a:t>
          </a:r>
          <a:endParaRPr lang="es-ES" dirty="0"/>
        </a:p>
      </dgm:t>
    </dgm:pt>
    <dgm:pt modelId="{66AA9925-06E7-4535-BFE0-C909217E576C}" type="parTrans" cxnId="{38B777FB-4217-4DDA-82A6-73323DE3F809}">
      <dgm:prSet/>
      <dgm:spPr/>
      <dgm:t>
        <a:bodyPr/>
        <a:lstStyle/>
        <a:p>
          <a:endParaRPr lang="es-ES"/>
        </a:p>
      </dgm:t>
    </dgm:pt>
    <dgm:pt modelId="{4037C6BE-355C-4B51-A23F-E7B7FBF5F4D1}" type="sibTrans" cxnId="{38B777FB-4217-4DDA-82A6-73323DE3F809}">
      <dgm:prSet/>
      <dgm:spPr/>
      <dgm:t>
        <a:bodyPr/>
        <a:lstStyle/>
        <a:p>
          <a:endParaRPr lang="es-ES"/>
        </a:p>
      </dgm:t>
    </dgm:pt>
    <dgm:pt modelId="{791B0000-E945-44BB-B848-D7AB683E149C}" type="pres">
      <dgm:prSet presAssocID="{8A373D78-7070-4146-9EB6-0402C070514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98FDF1A-2C15-4B04-AAE0-F7A8C705554F}" type="pres">
      <dgm:prSet presAssocID="{B36D7855-7CB5-4DF9-AAC3-BECEA777C84F}" presName="linNode" presStyleCnt="0"/>
      <dgm:spPr/>
    </dgm:pt>
    <dgm:pt modelId="{A3A5F654-4915-4C0F-9122-31D689C8E8D8}" type="pres">
      <dgm:prSet presAssocID="{B36D7855-7CB5-4DF9-AAC3-BECEA777C84F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1B03E-EA2B-4668-9839-3CEB01640479}" type="pres">
      <dgm:prSet presAssocID="{B36D7855-7CB5-4DF9-AAC3-BECEA777C84F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D5643CB-1E16-402A-AAE5-7E47258894DB}" type="presOf" srcId="{3DCF8E3E-EC16-4156-8FE8-9887C74FBD57}" destId="{4401B03E-EA2B-4668-9839-3CEB01640479}" srcOrd="0" destOrd="1" presId="urn:microsoft.com/office/officeart/2005/8/layout/vList6"/>
    <dgm:cxn modelId="{F409A735-A593-4060-864A-D65EE688279A}" type="presOf" srcId="{3470C140-F76C-4B85-9C7D-4A6044A891F0}" destId="{4401B03E-EA2B-4668-9839-3CEB01640479}" srcOrd="0" destOrd="2" presId="urn:microsoft.com/office/officeart/2005/8/layout/vList6"/>
    <dgm:cxn modelId="{DC93638C-900C-4109-BE8F-B2E1588A690B}" type="presOf" srcId="{D2642EAA-943B-46E5-877D-72E50E0E8419}" destId="{4401B03E-EA2B-4668-9839-3CEB01640479}" srcOrd="0" destOrd="3" presId="urn:microsoft.com/office/officeart/2005/8/layout/vList6"/>
    <dgm:cxn modelId="{1F615058-0723-4A7A-8D35-D0B8501DEF57}" srcId="{8A373D78-7070-4146-9EB6-0402C070514C}" destId="{B36D7855-7CB5-4DF9-AAC3-BECEA777C84F}" srcOrd="0" destOrd="0" parTransId="{9A698445-A62C-4E8B-AAD9-ADA159134292}" sibTransId="{33FA1F80-55A9-4CEF-9A57-0F622606DDA7}"/>
    <dgm:cxn modelId="{E23B050D-5F32-435F-ABB1-B2876299E06F}" srcId="{B36D7855-7CB5-4DF9-AAC3-BECEA777C84F}" destId="{3DCF8E3E-EC16-4156-8FE8-9887C74FBD57}" srcOrd="1" destOrd="0" parTransId="{BA2BDF38-D6B6-44C2-A384-EBEB502CA4FB}" sibTransId="{630B6D61-8940-4DF5-ABD7-FB043683E920}"/>
    <dgm:cxn modelId="{38B777FB-4217-4DDA-82A6-73323DE3F809}" srcId="{B36D7855-7CB5-4DF9-AAC3-BECEA777C84F}" destId="{3470C140-F76C-4B85-9C7D-4A6044A891F0}" srcOrd="2" destOrd="0" parTransId="{66AA9925-06E7-4535-BFE0-C909217E576C}" sibTransId="{4037C6BE-355C-4B51-A23F-E7B7FBF5F4D1}"/>
    <dgm:cxn modelId="{EEC41DBC-7AD0-4A6A-848B-D26D48EE4038}" type="presOf" srcId="{B36D7855-7CB5-4DF9-AAC3-BECEA777C84F}" destId="{A3A5F654-4915-4C0F-9122-31D689C8E8D8}" srcOrd="0" destOrd="0" presId="urn:microsoft.com/office/officeart/2005/8/layout/vList6"/>
    <dgm:cxn modelId="{02F40103-DA75-4AAF-8B91-63E13D865803}" type="presOf" srcId="{8A373D78-7070-4146-9EB6-0402C070514C}" destId="{791B0000-E945-44BB-B848-D7AB683E149C}" srcOrd="0" destOrd="0" presId="urn:microsoft.com/office/officeart/2005/8/layout/vList6"/>
    <dgm:cxn modelId="{9EF677B4-A65A-48A5-A55A-435674C1E9F9}" srcId="{B36D7855-7CB5-4DF9-AAC3-BECEA777C84F}" destId="{1D40DE33-BCBC-4C9D-AA36-94C19D2E081E}" srcOrd="0" destOrd="0" parTransId="{05E6630E-67BA-4469-9F8D-A2C5A86C7269}" sibTransId="{A9FC7496-B8A6-4EA9-AFBC-D9E8ADC74559}"/>
    <dgm:cxn modelId="{E7F2949A-27CE-408D-8D82-D1BB2E5A6037}" type="presOf" srcId="{1D40DE33-BCBC-4C9D-AA36-94C19D2E081E}" destId="{4401B03E-EA2B-4668-9839-3CEB01640479}" srcOrd="0" destOrd="0" presId="urn:microsoft.com/office/officeart/2005/8/layout/vList6"/>
    <dgm:cxn modelId="{3AC832E8-93F7-4D39-B6C2-9DADEE5C826B}" srcId="{B36D7855-7CB5-4DF9-AAC3-BECEA777C84F}" destId="{D2642EAA-943B-46E5-877D-72E50E0E8419}" srcOrd="3" destOrd="0" parTransId="{56808E37-66B7-429B-8093-38832629BB2F}" sibTransId="{BFA8F8F9-1ECE-46B5-A085-DE11E8775BC3}"/>
    <dgm:cxn modelId="{EA7A690C-A521-4D64-A027-F79B27D81A31}" type="presParOf" srcId="{791B0000-E945-44BB-B848-D7AB683E149C}" destId="{198FDF1A-2C15-4B04-AAE0-F7A8C705554F}" srcOrd="0" destOrd="0" presId="urn:microsoft.com/office/officeart/2005/8/layout/vList6"/>
    <dgm:cxn modelId="{084B5214-1D9C-4B7B-A9A5-0C923C98A141}" type="presParOf" srcId="{198FDF1A-2C15-4B04-AAE0-F7A8C705554F}" destId="{A3A5F654-4915-4C0F-9122-31D689C8E8D8}" srcOrd="0" destOrd="0" presId="urn:microsoft.com/office/officeart/2005/8/layout/vList6"/>
    <dgm:cxn modelId="{F8341A41-BCF5-476E-9CA7-811422A9B261}" type="presParOf" srcId="{198FDF1A-2C15-4B04-AAE0-F7A8C705554F}" destId="{4401B03E-EA2B-4668-9839-3CEB0164047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95E90-4C9F-47C4-945C-C359D76B0AAB}">
      <dsp:nvSpPr>
        <dsp:cNvPr id="0" name=""/>
        <dsp:cNvSpPr/>
      </dsp:nvSpPr>
      <dsp:spPr>
        <a:xfrm>
          <a:off x="3380374" y="1871924"/>
          <a:ext cx="2024226" cy="20887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kern="1200" dirty="0"/>
            <a:t>CREACIÓN</a:t>
          </a:r>
        </a:p>
      </dsp:txBody>
      <dsp:txXfrm>
        <a:off x="3676815" y="2177822"/>
        <a:ext cx="1431344" cy="1477003"/>
      </dsp:txXfrm>
    </dsp:sp>
    <dsp:sp modelId="{7351EAF4-DABB-4DF3-A42E-0982754E2A1D}">
      <dsp:nvSpPr>
        <dsp:cNvPr id="0" name=""/>
        <dsp:cNvSpPr/>
      </dsp:nvSpPr>
      <dsp:spPr>
        <a:xfrm rot="16200000">
          <a:off x="4266987" y="1729856"/>
          <a:ext cx="251000" cy="33134"/>
        </a:xfrm>
        <a:custGeom>
          <a:avLst/>
          <a:gdLst/>
          <a:ahLst/>
          <a:cxnLst/>
          <a:rect l="0" t="0" r="0" b="0"/>
          <a:pathLst>
            <a:path>
              <a:moveTo>
                <a:pt x="0" y="16567"/>
              </a:moveTo>
              <a:lnTo>
                <a:pt x="251000" y="16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500" kern="1200"/>
        </a:p>
      </dsp:txBody>
      <dsp:txXfrm>
        <a:off x="4386212" y="1740149"/>
        <a:ext cx="12550" cy="12550"/>
      </dsp:txXfrm>
    </dsp:sp>
    <dsp:sp modelId="{3B01EA8D-C12D-45AB-A910-95F4005E66C4}">
      <dsp:nvSpPr>
        <dsp:cNvPr id="0" name=""/>
        <dsp:cNvSpPr/>
      </dsp:nvSpPr>
      <dsp:spPr>
        <a:xfrm>
          <a:off x="3583909" y="3767"/>
          <a:ext cx="1617156" cy="16171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>
              <a:latin typeface="Arial" charset="0"/>
            </a:rPr>
            <a:t>1993 – Diseño e implementación del laboratorio en el NIST</a:t>
          </a:r>
          <a:endParaRPr lang="es-PE" sz="1200" kern="1200" dirty="0"/>
        </a:p>
      </dsp:txBody>
      <dsp:txXfrm>
        <a:off x="3820736" y="240594"/>
        <a:ext cx="1143502" cy="1143502"/>
      </dsp:txXfrm>
    </dsp:sp>
    <dsp:sp modelId="{6488B7B3-B9EE-47A9-BD3F-D60D2292369C}">
      <dsp:nvSpPr>
        <dsp:cNvPr id="0" name=""/>
        <dsp:cNvSpPr/>
      </dsp:nvSpPr>
      <dsp:spPr>
        <a:xfrm>
          <a:off x="5404601" y="2899756"/>
          <a:ext cx="283286" cy="33134"/>
        </a:xfrm>
        <a:custGeom>
          <a:avLst/>
          <a:gdLst/>
          <a:ahLst/>
          <a:cxnLst/>
          <a:rect l="0" t="0" r="0" b="0"/>
          <a:pathLst>
            <a:path>
              <a:moveTo>
                <a:pt x="0" y="16567"/>
              </a:moveTo>
              <a:lnTo>
                <a:pt x="283286" y="16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500" kern="1200"/>
        </a:p>
      </dsp:txBody>
      <dsp:txXfrm>
        <a:off x="5539162" y="2909241"/>
        <a:ext cx="14164" cy="14164"/>
      </dsp:txXfrm>
    </dsp:sp>
    <dsp:sp modelId="{E1878F2C-C595-4E24-8E5E-37380DE12152}">
      <dsp:nvSpPr>
        <dsp:cNvPr id="0" name=""/>
        <dsp:cNvSpPr/>
      </dsp:nvSpPr>
      <dsp:spPr>
        <a:xfrm>
          <a:off x="5687888" y="2107745"/>
          <a:ext cx="1617156" cy="16171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latin typeface="Arial" charset="0"/>
            </a:rPr>
            <a:t>1995 – Implementación física del laboratorio </a:t>
          </a:r>
          <a:endParaRPr lang="es-PE" sz="1200" kern="1200" dirty="0"/>
        </a:p>
      </dsp:txBody>
      <dsp:txXfrm>
        <a:off x="5924715" y="2344572"/>
        <a:ext cx="1143502" cy="1143502"/>
      </dsp:txXfrm>
    </dsp:sp>
    <dsp:sp modelId="{4ECF56BF-4093-4573-9798-E4255589C74A}">
      <dsp:nvSpPr>
        <dsp:cNvPr id="0" name=""/>
        <dsp:cNvSpPr/>
      </dsp:nvSpPr>
      <dsp:spPr>
        <a:xfrm rot="5400000">
          <a:off x="4266987" y="4069656"/>
          <a:ext cx="251000" cy="33134"/>
        </a:xfrm>
        <a:custGeom>
          <a:avLst/>
          <a:gdLst/>
          <a:ahLst/>
          <a:cxnLst/>
          <a:rect l="0" t="0" r="0" b="0"/>
          <a:pathLst>
            <a:path>
              <a:moveTo>
                <a:pt x="0" y="16567"/>
              </a:moveTo>
              <a:lnTo>
                <a:pt x="251000" y="16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500" kern="1200"/>
        </a:p>
      </dsp:txBody>
      <dsp:txXfrm>
        <a:off x="4386212" y="4079948"/>
        <a:ext cx="12550" cy="12550"/>
      </dsp:txXfrm>
    </dsp:sp>
    <dsp:sp modelId="{1CEC2B3F-0DAF-443B-8BD4-DD3EA5A3FDAB}">
      <dsp:nvSpPr>
        <dsp:cNvPr id="0" name=""/>
        <dsp:cNvSpPr/>
      </dsp:nvSpPr>
      <dsp:spPr>
        <a:xfrm>
          <a:off x="3583909" y="4211724"/>
          <a:ext cx="1617156" cy="16171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latin typeface="Arial" charset="0"/>
            </a:rPr>
            <a:t>2010 –Diciembre: Adquisición de un Oscilador de rubidio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200" kern="1200" dirty="0"/>
        </a:p>
      </dsp:txBody>
      <dsp:txXfrm>
        <a:off x="3820736" y="4448551"/>
        <a:ext cx="1143502" cy="1143502"/>
      </dsp:txXfrm>
    </dsp:sp>
    <dsp:sp modelId="{BD8DD99D-5037-4C9D-9419-AECDE4845B6E}">
      <dsp:nvSpPr>
        <dsp:cNvPr id="0" name=""/>
        <dsp:cNvSpPr/>
      </dsp:nvSpPr>
      <dsp:spPr>
        <a:xfrm rot="10800000">
          <a:off x="3097087" y="2899756"/>
          <a:ext cx="283286" cy="33134"/>
        </a:xfrm>
        <a:custGeom>
          <a:avLst/>
          <a:gdLst/>
          <a:ahLst/>
          <a:cxnLst/>
          <a:rect l="0" t="0" r="0" b="0"/>
          <a:pathLst>
            <a:path>
              <a:moveTo>
                <a:pt x="0" y="16567"/>
              </a:moveTo>
              <a:lnTo>
                <a:pt x="283286" y="16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500" kern="1200"/>
        </a:p>
      </dsp:txBody>
      <dsp:txXfrm rot="10800000">
        <a:off x="3231649" y="2909241"/>
        <a:ext cx="14164" cy="14164"/>
      </dsp:txXfrm>
    </dsp:sp>
    <dsp:sp modelId="{1AE04825-B04D-41E1-9074-603893CB9178}">
      <dsp:nvSpPr>
        <dsp:cNvPr id="0" name=""/>
        <dsp:cNvSpPr/>
      </dsp:nvSpPr>
      <dsp:spPr>
        <a:xfrm>
          <a:off x="1479931" y="2107745"/>
          <a:ext cx="1617156" cy="16171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>
              <a:latin typeface="Arial" charset="0"/>
            </a:rPr>
            <a:t>2012 –Julio: Incorporación del sistema common-view del SIM</a:t>
          </a:r>
          <a:endParaRPr lang="es-PE" sz="1200" kern="1200" dirty="0"/>
        </a:p>
      </dsp:txBody>
      <dsp:txXfrm>
        <a:off x="1716758" y="2344572"/>
        <a:ext cx="1143502" cy="1143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D2166-F282-4B45-B354-4518B170DA81}">
      <dsp:nvSpPr>
        <dsp:cNvPr id="0" name=""/>
        <dsp:cNvSpPr/>
      </dsp:nvSpPr>
      <dsp:spPr>
        <a:xfrm>
          <a:off x="3421031" y="447836"/>
          <a:ext cx="2195580" cy="2104011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kern="1200" dirty="0"/>
            <a:t>LABORATORIO DE TIEMPO Y FRECUENCIA</a:t>
          </a:r>
        </a:p>
      </dsp:txBody>
      <dsp:txXfrm>
        <a:off x="3523740" y="550545"/>
        <a:ext cx="1990162" cy="1898593"/>
      </dsp:txXfrm>
    </dsp:sp>
    <dsp:sp modelId="{106311E7-AE16-4F8C-8557-007A2F30574A}">
      <dsp:nvSpPr>
        <dsp:cNvPr id="0" name=""/>
        <dsp:cNvSpPr/>
      </dsp:nvSpPr>
      <dsp:spPr>
        <a:xfrm rot="2162758">
          <a:off x="5458812" y="2783772"/>
          <a:ext cx="16484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48417" y="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41B1D-7B90-4472-8084-079219F5B3E4}">
      <dsp:nvSpPr>
        <dsp:cNvPr id="0" name=""/>
        <dsp:cNvSpPr/>
      </dsp:nvSpPr>
      <dsp:spPr>
        <a:xfrm>
          <a:off x="6949431" y="3112123"/>
          <a:ext cx="1609920" cy="1484931"/>
        </a:xfrm>
        <a:prstGeom prst="roundRect">
          <a:avLst/>
        </a:prstGeom>
        <a:solidFill>
          <a:schemeClr val="accent1">
            <a:shade val="50000"/>
            <a:hueOff val="520350"/>
            <a:satOff val="-30057"/>
            <a:lumOff val="330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kern="1200" dirty="0"/>
            <a:t>LABORATORIO DE FRECUENCIA</a:t>
          </a:r>
        </a:p>
      </dsp:txBody>
      <dsp:txXfrm>
        <a:off x="7021919" y="3184611"/>
        <a:ext cx="1464944" cy="1339955"/>
      </dsp:txXfrm>
    </dsp:sp>
    <dsp:sp modelId="{73EFE0E5-2211-43C4-94DB-861D5498280E}">
      <dsp:nvSpPr>
        <dsp:cNvPr id="0" name=""/>
        <dsp:cNvSpPr/>
      </dsp:nvSpPr>
      <dsp:spPr>
        <a:xfrm rot="8736266">
          <a:off x="1846515" y="2738717"/>
          <a:ext cx="17253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5348" y="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46083-6A45-48AE-A7D7-824BEE0F495B}">
      <dsp:nvSpPr>
        <dsp:cNvPr id="0" name=""/>
        <dsp:cNvSpPr/>
      </dsp:nvSpPr>
      <dsp:spPr>
        <a:xfrm>
          <a:off x="324714" y="3040132"/>
          <a:ext cx="1672633" cy="1516910"/>
        </a:xfrm>
        <a:prstGeom prst="roundRect">
          <a:avLst/>
        </a:prstGeom>
        <a:solidFill>
          <a:schemeClr val="accent1">
            <a:shade val="50000"/>
            <a:hueOff val="520350"/>
            <a:satOff val="-30057"/>
            <a:lumOff val="330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/>
            <a:t>LABORATORIO DE TIEMPO </a:t>
          </a:r>
        </a:p>
      </dsp:txBody>
      <dsp:txXfrm>
        <a:off x="398763" y="3114181"/>
        <a:ext cx="1524535" cy="13688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E953B-8A2C-4351-B757-FD38B44072EC}">
      <dsp:nvSpPr>
        <dsp:cNvPr id="0" name=""/>
        <dsp:cNvSpPr/>
      </dsp:nvSpPr>
      <dsp:spPr>
        <a:xfrm>
          <a:off x="1926051" y="748121"/>
          <a:ext cx="5004881" cy="5004881"/>
        </a:xfrm>
        <a:prstGeom prst="blockArc">
          <a:avLst>
            <a:gd name="adj1" fmla="val 11880000"/>
            <a:gd name="adj2" fmla="val 16200000"/>
            <a:gd name="adj3" fmla="val 463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E6B2EC-8748-49BA-9A80-C5F605051DCE}">
      <dsp:nvSpPr>
        <dsp:cNvPr id="0" name=""/>
        <dsp:cNvSpPr/>
      </dsp:nvSpPr>
      <dsp:spPr>
        <a:xfrm>
          <a:off x="1926051" y="748121"/>
          <a:ext cx="5004881" cy="5004881"/>
        </a:xfrm>
        <a:prstGeom prst="blockArc">
          <a:avLst>
            <a:gd name="adj1" fmla="val 7560000"/>
            <a:gd name="adj2" fmla="val 11880000"/>
            <a:gd name="adj3" fmla="val 463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087847-A63D-4D1A-906A-983B5473554E}">
      <dsp:nvSpPr>
        <dsp:cNvPr id="0" name=""/>
        <dsp:cNvSpPr/>
      </dsp:nvSpPr>
      <dsp:spPr>
        <a:xfrm>
          <a:off x="1926051" y="748121"/>
          <a:ext cx="5004881" cy="5004881"/>
        </a:xfrm>
        <a:prstGeom prst="blockArc">
          <a:avLst>
            <a:gd name="adj1" fmla="val 3240000"/>
            <a:gd name="adj2" fmla="val 7560000"/>
            <a:gd name="adj3" fmla="val 463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CCAA85-3D62-42BE-80E5-2CD58C37B62B}">
      <dsp:nvSpPr>
        <dsp:cNvPr id="0" name=""/>
        <dsp:cNvSpPr/>
      </dsp:nvSpPr>
      <dsp:spPr>
        <a:xfrm>
          <a:off x="1926051" y="748121"/>
          <a:ext cx="5004881" cy="5004881"/>
        </a:xfrm>
        <a:prstGeom prst="blockArc">
          <a:avLst>
            <a:gd name="adj1" fmla="val 20520000"/>
            <a:gd name="adj2" fmla="val 3240000"/>
            <a:gd name="adj3" fmla="val 463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DC3236-4914-4AF9-B7DC-553B88F2A79B}">
      <dsp:nvSpPr>
        <dsp:cNvPr id="0" name=""/>
        <dsp:cNvSpPr/>
      </dsp:nvSpPr>
      <dsp:spPr>
        <a:xfrm>
          <a:off x="1926051" y="748121"/>
          <a:ext cx="5004881" cy="5004881"/>
        </a:xfrm>
        <a:prstGeom prst="blockArc">
          <a:avLst>
            <a:gd name="adj1" fmla="val 16200000"/>
            <a:gd name="adj2" fmla="val 20520000"/>
            <a:gd name="adj3" fmla="val 463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C3FA67-F33D-4912-B1AD-BCF9DD078565}">
      <dsp:nvSpPr>
        <dsp:cNvPr id="0" name=""/>
        <dsp:cNvSpPr/>
      </dsp:nvSpPr>
      <dsp:spPr>
        <a:xfrm>
          <a:off x="3278122" y="2100192"/>
          <a:ext cx="2300739" cy="23007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u="sng" kern="1200">
              <a:latin typeface="Arial" charset="0"/>
            </a:rPr>
            <a:t>8 Técnicos Metrólogos</a:t>
          </a:r>
          <a:endParaRPr lang="es-PE" sz="2400" kern="1200" dirty="0"/>
        </a:p>
      </dsp:txBody>
      <dsp:txXfrm>
        <a:off x="3615057" y="2437127"/>
        <a:ext cx="1626869" cy="1626869"/>
      </dsp:txXfrm>
    </dsp:sp>
    <dsp:sp modelId="{759A6C99-F7A0-4FD3-8BBA-9F9160993F59}">
      <dsp:nvSpPr>
        <dsp:cNvPr id="0" name=""/>
        <dsp:cNvSpPr/>
      </dsp:nvSpPr>
      <dsp:spPr>
        <a:xfrm>
          <a:off x="3623233" y="841"/>
          <a:ext cx="1610517" cy="16105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>
              <a:latin typeface="Arial" charset="0"/>
            </a:rPr>
            <a:t>Experiencia entre 3 – 15 años.</a:t>
          </a:r>
          <a:endParaRPr lang="es-PE" sz="1400" kern="1200" dirty="0"/>
        </a:p>
      </dsp:txBody>
      <dsp:txXfrm>
        <a:off x="3859088" y="236696"/>
        <a:ext cx="1138807" cy="1138807"/>
      </dsp:txXfrm>
    </dsp:sp>
    <dsp:sp modelId="{6CCD88EA-BC9A-4EF5-A9F3-AF330B466076}">
      <dsp:nvSpPr>
        <dsp:cNvPr id="0" name=""/>
        <dsp:cNvSpPr/>
      </dsp:nvSpPr>
      <dsp:spPr>
        <a:xfrm>
          <a:off x="5948054" y="1689923"/>
          <a:ext cx="1610517" cy="16105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latin typeface="Arial" charset="0"/>
            </a:rPr>
            <a:t>El 98 % METROLOGOS</a:t>
          </a:r>
          <a:endParaRPr lang="es-PE" sz="1200" kern="1200" dirty="0"/>
        </a:p>
      </dsp:txBody>
      <dsp:txXfrm>
        <a:off x="6183909" y="1925778"/>
        <a:ext cx="1138807" cy="1138807"/>
      </dsp:txXfrm>
    </dsp:sp>
    <dsp:sp modelId="{7AA146A0-8A6B-4008-A765-ACCB016D1687}">
      <dsp:nvSpPr>
        <dsp:cNvPr id="0" name=""/>
        <dsp:cNvSpPr/>
      </dsp:nvSpPr>
      <dsp:spPr>
        <a:xfrm>
          <a:off x="5060051" y="4422915"/>
          <a:ext cx="1610517" cy="16105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latin typeface="Arial" charset="0"/>
            </a:rPr>
            <a:t>El 60 % SON GESTORES DE CALIDAD </a:t>
          </a:r>
          <a:endParaRPr lang="es-PE" sz="1200" kern="1200" dirty="0"/>
        </a:p>
      </dsp:txBody>
      <dsp:txXfrm>
        <a:off x="5295906" y="4658770"/>
        <a:ext cx="1138807" cy="1138807"/>
      </dsp:txXfrm>
    </dsp:sp>
    <dsp:sp modelId="{F1EBB45A-E459-48F9-9F1B-EB1ADB7820F4}">
      <dsp:nvSpPr>
        <dsp:cNvPr id="0" name=""/>
        <dsp:cNvSpPr/>
      </dsp:nvSpPr>
      <dsp:spPr>
        <a:xfrm>
          <a:off x="2186414" y="4422915"/>
          <a:ext cx="1610517" cy="16105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latin typeface="Arial" charset="0"/>
            </a:rPr>
            <a:t>El 12% capacitación en el exterior </a:t>
          </a:r>
          <a:endParaRPr lang="es-PE" sz="1200" kern="1200" dirty="0"/>
        </a:p>
      </dsp:txBody>
      <dsp:txXfrm>
        <a:off x="2422269" y="4658770"/>
        <a:ext cx="1138807" cy="1138807"/>
      </dsp:txXfrm>
    </dsp:sp>
    <dsp:sp modelId="{5B9AD5D1-CBC1-44A4-A395-3A1DC7659029}">
      <dsp:nvSpPr>
        <dsp:cNvPr id="0" name=""/>
        <dsp:cNvSpPr/>
      </dsp:nvSpPr>
      <dsp:spPr>
        <a:xfrm>
          <a:off x="1298411" y="1689923"/>
          <a:ext cx="1610517" cy="16105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>
              <a:latin typeface="Arial" charset="0"/>
            </a:rPr>
            <a:t>El 100 % DE TECNICOS RECIBIÒ ASESORÌA POR </a:t>
          </a:r>
          <a:r>
            <a:rPr lang="es-ES" sz="1100" kern="1200" dirty="0" smtClean="0">
              <a:latin typeface="Arial" charset="0"/>
            </a:rPr>
            <a:t>PARTE </a:t>
          </a:r>
          <a:r>
            <a:rPr lang="es-ES" sz="1100" kern="1200" dirty="0">
              <a:latin typeface="Arial" charset="0"/>
            </a:rPr>
            <a:t>DEL ASECAL DE ESPAÑA</a:t>
          </a:r>
          <a:endParaRPr lang="es-PE" sz="1100" kern="1200" dirty="0"/>
        </a:p>
      </dsp:txBody>
      <dsp:txXfrm>
        <a:off x="1534266" y="1925778"/>
        <a:ext cx="1138807" cy="11388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B4D6F7-915A-446A-9234-EC8BED512739}">
      <dsp:nvSpPr>
        <dsp:cNvPr id="0" name=""/>
        <dsp:cNvSpPr/>
      </dsp:nvSpPr>
      <dsp:spPr>
        <a:xfrm>
          <a:off x="2954645" y="0"/>
          <a:ext cx="4431968" cy="43362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tint val="40000"/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E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>
              <a:latin typeface="Arial" pitchFamily="34" charset="0"/>
              <a:cs typeface="Arial" pitchFamily="34" charset="0"/>
            </a:rPr>
            <a:t>Diseminar y mantener la magnitud de tiempo y Frecuencia en  el país  como patrón nacional garantizando trazabilidad y confiabilidad de los resultados</a:t>
          </a:r>
          <a:endParaRPr lang="es-PE" sz="2100" kern="1200" dirty="0"/>
        </a:p>
      </dsp:txBody>
      <dsp:txXfrm>
        <a:off x="2954645" y="542032"/>
        <a:ext cx="2805872" cy="3252192"/>
      </dsp:txXfrm>
    </dsp:sp>
    <dsp:sp modelId="{A7388195-FB88-4148-99E3-8B1A43C37A73}">
      <dsp:nvSpPr>
        <dsp:cNvPr id="0" name=""/>
        <dsp:cNvSpPr/>
      </dsp:nvSpPr>
      <dsp:spPr>
        <a:xfrm>
          <a:off x="0" y="0"/>
          <a:ext cx="2954645" cy="433625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900" kern="1200" dirty="0"/>
            <a:t>OBJETIVO</a:t>
          </a:r>
        </a:p>
      </dsp:txBody>
      <dsp:txXfrm>
        <a:off x="144234" y="144234"/>
        <a:ext cx="2666177" cy="40477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37205-BF36-40B3-BE64-96B22BA9A66D}">
      <dsp:nvSpPr>
        <dsp:cNvPr id="0" name=""/>
        <dsp:cNvSpPr/>
      </dsp:nvSpPr>
      <dsp:spPr>
        <a:xfrm>
          <a:off x="1229" y="1499696"/>
          <a:ext cx="3569372" cy="1784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200" kern="1200" dirty="0"/>
            <a:t>COMPARACIÓN  Y  TRAZABILIDAD</a:t>
          </a:r>
          <a:endParaRPr lang="es-PE" sz="3200" kern="1200" dirty="0"/>
        </a:p>
      </dsp:txBody>
      <dsp:txXfrm>
        <a:off x="53501" y="1551968"/>
        <a:ext cx="3464828" cy="1680142"/>
      </dsp:txXfrm>
    </dsp:sp>
    <dsp:sp modelId="{A3EA6D23-F8A7-4CD2-A669-5F12691206F2}">
      <dsp:nvSpPr>
        <dsp:cNvPr id="0" name=""/>
        <dsp:cNvSpPr/>
      </dsp:nvSpPr>
      <dsp:spPr>
        <a:xfrm rot="19457599">
          <a:off x="3405336" y="1845368"/>
          <a:ext cx="1758278" cy="67148"/>
        </a:xfrm>
        <a:custGeom>
          <a:avLst/>
          <a:gdLst/>
          <a:ahLst/>
          <a:cxnLst/>
          <a:rect l="0" t="0" r="0" b="0"/>
          <a:pathLst>
            <a:path>
              <a:moveTo>
                <a:pt x="0" y="33574"/>
              </a:moveTo>
              <a:lnTo>
                <a:pt x="1758278" y="335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600" kern="1200"/>
        </a:p>
      </dsp:txBody>
      <dsp:txXfrm>
        <a:off x="4240519" y="1834985"/>
        <a:ext cx="87913" cy="87913"/>
      </dsp:txXfrm>
    </dsp:sp>
    <dsp:sp modelId="{E29ADE2D-234D-44CE-BBC0-DD7758F58C02}">
      <dsp:nvSpPr>
        <dsp:cNvPr id="0" name=""/>
        <dsp:cNvSpPr/>
      </dsp:nvSpPr>
      <dsp:spPr>
        <a:xfrm>
          <a:off x="4998350" y="473502"/>
          <a:ext cx="3569372" cy="1784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>
              <a:latin typeface="Arial" charset="0"/>
            </a:rPr>
            <a:t>Comparación regional SIM desde Julio – 2012</a:t>
          </a:r>
          <a:endParaRPr lang="es-PE" sz="3200" kern="1200" dirty="0"/>
        </a:p>
      </dsp:txBody>
      <dsp:txXfrm>
        <a:off x="5050622" y="525774"/>
        <a:ext cx="3464828" cy="1680142"/>
      </dsp:txXfrm>
    </dsp:sp>
    <dsp:sp modelId="{C0AF1CCC-37BE-4CBE-9BA7-B84C50E4991B}">
      <dsp:nvSpPr>
        <dsp:cNvPr id="0" name=""/>
        <dsp:cNvSpPr/>
      </dsp:nvSpPr>
      <dsp:spPr>
        <a:xfrm rot="2142401">
          <a:off x="3405336" y="2871563"/>
          <a:ext cx="1758278" cy="67148"/>
        </a:xfrm>
        <a:custGeom>
          <a:avLst/>
          <a:gdLst/>
          <a:ahLst/>
          <a:cxnLst/>
          <a:rect l="0" t="0" r="0" b="0"/>
          <a:pathLst>
            <a:path>
              <a:moveTo>
                <a:pt x="0" y="33574"/>
              </a:moveTo>
              <a:lnTo>
                <a:pt x="1758278" y="335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600" kern="1200"/>
        </a:p>
      </dsp:txBody>
      <dsp:txXfrm>
        <a:off x="4240519" y="2861180"/>
        <a:ext cx="87913" cy="87913"/>
      </dsp:txXfrm>
    </dsp:sp>
    <dsp:sp modelId="{609604C9-2907-4E8F-B9B6-35C415F0055E}">
      <dsp:nvSpPr>
        <dsp:cNvPr id="0" name=""/>
        <dsp:cNvSpPr/>
      </dsp:nvSpPr>
      <dsp:spPr>
        <a:xfrm>
          <a:off x="4998350" y="2525891"/>
          <a:ext cx="3569372" cy="1784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>
              <a:latin typeface="Arial" charset="0"/>
            </a:rPr>
            <a:t>Trazabilidad al NIST, CENAM,NRC</a:t>
          </a:r>
          <a:endParaRPr lang="es-PE" sz="3200" kern="1200" dirty="0"/>
        </a:p>
      </dsp:txBody>
      <dsp:txXfrm>
        <a:off x="5050622" y="2578163"/>
        <a:ext cx="3464828" cy="16801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1B03E-EA2B-4668-9839-3CEB01640479}">
      <dsp:nvSpPr>
        <dsp:cNvPr id="0" name=""/>
        <dsp:cNvSpPr/>
      </dsp:nvSpPr>
      <dsp:spPr>
        <a:xfrm>
          <a:off x="2822713" y="0"/>
          <a:ext cx="4234070" cy="442404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z="-4005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Declarar las </a:t>
          </a:r>
          <a:r>
            <a:rPr lang="es-ES" sz="2100" kern="1200" dirty="0" err="1" smtClean="0"/>
            <a:t>CMC’s</a:t>
          </a:r>
          <a:r>
            <a:rPr lang="es-ES" sz="2100" kern="1200" dirty="0" smtClean="0"/>
            <a:t> del Laboratorio al BIPM</a:t>
          </a:r>
          <a:endParaRPr lang="es-E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Pedir auditorias internacionales para respaldar la gestión del laboratorio</a:t>
          </a:r>
          <a:endParaRPr lang="es-E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Reconocimiento internacional </a:t>
          </a:r>
          <a:endParaRPr lang="es-E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2100" kern="1200" dirty="0"/>
        </a:p>
      </dsp:txBody>
      <dsp:txXfrm>
        <a:off x="2822713" y="553005"/>
        <a:ext cx="2646294" cy="3318030"/>
      </dsp:txXfrm>
    </dsp:sp>
    <dsp:sp modelId="{A3A5F654-4915-4C0F-9122-31D689C8E8D8}">
      <dsp:nvSpPr>
        <dsp:cNvPr id="0" name=""/>
        <dsp:cNvSpPr/>
      </dsp:nvSpPr>
      <dsp:spPr>
        <a:xfrm>
          <a:off x="0" y="0"/>
          <a:ext cx="2822713" cy="4424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06680" rIns="213360" bIns="10668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600" kern="1200" dirty="0" smtClean="0"/>
            <a:t>Futuro</a:t>
          </a:r>
          <a:endParaRPr lang="es-ES" sz="5600" kern="1200" dirty="0"/>
        </a:p>
      </dsp:txBody>
      <dsp:txXfrm>
        <a:off x="137793" y="137793"/>
        <a:ext cx="2547127" cy="4148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E55D5-EB95-41F9-951B-0F3532007722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04DAC-6CE8-4604-84E0-30A674A77A7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766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04DAC-6CE8-4604-84E0-30A674A77A74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433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4BDE-0433-4E5D-85FD-3A559A1095DC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68DB-73C6-44DC-B833-DCEADE1B016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4BDE-0433-4E5D-85FD-3A559A1095DC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68DB-73C6-44DC-B833-DCEADE1B016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4BDE-0433-4E5D-85FD-3A559A1095DC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68DB-73C6-44DC-B833-DCEADE1B016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4BDE-0433-4E5D-85FD-3A559A1095DC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68DB-73C6-44DC-B833-DCEADE1B016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4BDE-0433-4E5D-85FD-3A559A1095DC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68DB-73C6-44DC-B833-DCEADE1B016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4BDE-0433-4E5D-85FD-3A559A1095DC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68DB-73C6-44DC-B833-DCEADE1B016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4BDE-0433-4E5D-85FD-3A559A1095DC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68DB-73C6-44DC-B833-DCEADE1B016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4BDE-0433-4E5D-85FD-3A559A1095DC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68DB-73C6-44DC-B833-DCEADE1B016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4BDE-0433-4E5D-85FD-3A559A1095DC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68DB-73C6-44DC-B833-DCEADE1B016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4BDE-0433-4E5D-85FD-3A559A1095DC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68DB-73C6-44DC-B833-DCEADE1B016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4BDE-0433-4E5D-85FD-3A559A1095DC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F968DB-73C6-44DC-B833-DCEADE1B016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874BDE-0433-4E5D-85FD-3A559A1095DC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F968DB-73C6-44DC-B833-DCEADE1B0162}" type="slidenum">
              <a:rPr lang="es-ES" smtClean="0"/>
              <a:pPr/>
              <a:t>‹#›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512511" y="3212976"/>
            <a:ext cx="2665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ANGEL BAYAS CASTRO</a:t>
            </a:r>
          </a:p>
          <a:p>
            <a:endParaRPr lang="es-PE" b="1" dirty="0"/>
          </a:p>
          <a:p>
            <a:r>
              <a:rPr lang="es-PE" b="1" dirty="0"/>
              <a:t>QUERETARO-2012</a:t>
            </a:r>
          </a:p>
        </p:txBody>
      </p:sp>
      <p:pic>
        <p:nvPicPr>
          <p:cNvPr id="9" name="3 Marcador de contenido" descr="Logo CDM 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4014613"/>
            <a:ext cx="3674244" cy="24909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0" name="9 Rectángulo"/>
          <p:cNvSpPr/>
          <p:nvPr/>
        </p:nvSpPr>
        <p:spPr>
          <a:xfrm>
            <a:off x="251520" y="692696"/>
            <a:ext cx="8712968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CMEE: </a:t>
            </a:r>
            <a:r>
              <a:rPr lang="es-E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SITUACIÓN ACTUAL DEL LABORATORIO DE TIEMPO &amp; FRECUENCIA</a:t>
            </a:r>
            <a:endParaRPr lang="es-EC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619672" y="404664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dirty="0" smtClean="0"/>
              <a:t>LABORATORIO </a:t>
            </a:r>
            <a:r>
              <a:rPr lang="es-EC" sz="2400" dirty="0"/>
              <a:t>DE TIEMPO </a:t>
            </a:r>
            <a:r>
              <a:rPr lang="es-EC" sz="2400" dirty="0" smtClean="0"/>
              <a:t>&amp; </a:t>
            </a:r>
            <a:r>
              <a:rPr lang="es-EC" sz="2400" dirty="0"/>
              <a:t>FRECUENCIA</a:t>
            </a:r>
          </a:p>
        </p:txBody>
      </p:sp>
      <p:graphicFrame>
        <p:nvGraphicFramePr>
          <p:cNvPr id="5" name="4 Diagrama"/>
          <p:cNvGraphicFramePr/>
          <p:nvPr/>
        </p:nvGraphicFramePr>
        <p:xfrm>
          <a:off x="971600" y="1772816"/>
          <a:ext cx="7056784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1" descr="C:\Documents and Settings\TEMP\Mis documentos\Mis imágenes\fotyos\CMEE PEQUEÑ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504" y="120098"/>
            <a:ext cx="950078" cy="944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78811" y="2967335"/>
            <a:ext cx="31863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GRACIAS</a:t>
            </a:r>
            <a:endParaRPr lang="es-E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Documents and Settings\TEMP\Mis documentos\Mis imágenes\fotyos\CMEE PEQUEÑ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20098"/>
            <a:ext cx="950078" cy="944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CuadroTexto"/>
          <p:cNvSpPr txBox="1"/>
          <p:nvPr/>
        </p:nvSpPr>
        <p:spPr>
          <a:xfrm>
            <a:off x="2483768" y="158163"/>
            <a:ext cx="4176464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000" b="1" dirty="0"/>
              <a:t>INTRODUCCIÓN- CREACIÓN</a:t>
            </a:r>
            <a:endParaRPr lang="es-PE" sz="2000" dirty="0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05266061"/>
              </p:ext>
            </p:extLst>
          </p:nvPr>
        </p:nvGraphicFramePr>
        <p:xfrm>
          <a:off x="179512" y="764704"/>
          <a:ext cx="878497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940600755"/>
              </p:ext>
            </p:extLst>
          </p:nvPr>
        </p:nvGraphicFramePr>
        <p:xfrm>
          <a:off x="142844" y="1397000"/>
          <a:ext cx="8893652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1" descr="C:\Documents and Settings\TEMP\Mis documentos\Mis imágenes\fotyos\CMEE PEQUEÑ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504" y="120098"/>
            <a:ext cx="950078" cy="944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2339752" y="580618"/>
            <a:ext cx="4464496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INTRODUCCIÓN- CREACIÓN</a:t>
            </a:r>
            <a:endParaRPr lang="es-PE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76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339752" y="116632"/>
            <a:ext cx="4464496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INTRODUCCIÓN- CREACIÓN</a:t>
            </a:r>
            <a:endParaRPr lang="es-PE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74993545"/>
              </p:ext>
            </p:extLst>
          </p:nvPr>
        </p:nvGraphicFramePr>
        <p:xfrm>
          <a:off x="179512" y="735661"/>
          <a:ext cx="8856984" cy="6077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1" descr="C:\Documents and Settings\TEMP\Mis documentos\Mis imágenes\fotyos\CMEE PEQUEÑ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504" y="120098"/>
            <a:ext cx="950078" cy="944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081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42976" y="285728"/>
            <a:ext cx="7215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LABORATORIO DE                    TIEMPO &amp; FRECUENCIA</a:t>
            </a:r>
          </a:p>
        </p:txBody>
      </p:sp>
      <p:pic>
        <p:nvPicPr>
          <p:cNvPr id="5" name="Picture 1" descr="C:\Documents and Settings\TEMP\Mis documentos\Mis imágenes\fotyos\CMEE PEQUEÑ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20098"/>
            <a:ext cx="950078" cy="944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341396151"/>
              </p:ext>
            </p:extLst>
          </p:nvPr>
        </p:nvGraphicFramePr>
        <p:xfrm>
          <a:off x="971600" y="1397000"/>
          <a:ext cx="7386614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659429" y="116632"/>
            <a:ext cx="58326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prstClr val="black"/>
                </a:solidFill>
              </a:rPr>
              <a:t>          </a:t>
            </a:r>
            <a:r>
              <a:rPr lang="es-ES" sz="2000" dirty="0">
                <a:solidFill>
                  <a:prstClr val="black"/>
                </a:solidFill>
              </a:rPr>
              <a:t>ESTRUCTURA DEL LABORATORIO DE TIEMPO &amp; FRECUENCIA</a:t>
            </a:r>
          </a:p>
          <a:p>
            <a:pPr algn="ctr"/>
            <a:endParaRPr lang="es-ES" sz="2400" dirty="0">
              <a:solidFill>
                <a:prstClr val="black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580519" y="1690488"/>
            <a:ext cx="1650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C" dirty="0">
                <a:solidFill>
                  <a:prstClr val="black"/>
                </a:solidFill>
              </a:rPr>
              <a:t>ESTRUCTURA</a:t>
            </a: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08719"/>
            <a:ext cx="8208912" cy="5886655"/>
          </a:xfrm>
          <a:prstGeom prst="rect">
            <a:avLst/>
          </a:prstGeom>
        </p:spPr>
      </p:pic>
      <p:pic>
        <p:nvPicPr>
          <p:cNvPr id="7" name="Picture 1" descr="C:\Documents and Settings\TEMP\Mis documentos\Mis imágenes\fotyos\CMEE PEQUEÑ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20098"/>
            <a:ext cx="950078" cy="944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7531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17643" y="476672"/>
            <a:ext cx="65527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solidFill>
                  <a:prstClr val="black"/>
                </a:solidFill>
              </a:rPr>
              <a:t>LABORATORIO DE                     TIEMPO &amp; FRECUENCIA</a:t>
            </a:r>
          </a:p>
          <a:p>
            <a:pPr algn="ctr"/>
            <a:endParaRPr lang="es-ES" sz="1400" dirty="0">
              <a:solidFill>
                <a:prstClr val="black"/>
              </a:solidFill>
            </a:endParaRPr>
          </a:p>
        </p:txBody>
      </p:sp>
      <p:pic>
        <p:nvPicPr>
          <p:cNvPr id="8" name="Picture 1" descr="C:\Documents and Settings\TEMP\Mis documentos\Mis imágenes\fotyos\CMEE PEQUEÑ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20098"/>
            <a:ext cx="950078" cy="944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353536647"/>
              </p:ext>
            </p:extLst>
          </p:nvPr>
        </p:nvGraphicFramePr>
        <p:xfrm>
          <a:off x="323528" y="1700808"/>
          <a:ext cx="8568952" cy="478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714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91680" y="428604"/>
            <a:ext cx="58326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          </a:t>
            </a:r>
            <a:r>
              <a:rPr lang="es-ES" sz="3200" dirty="0"/>
              <a:t>LABORATORIO</a:t>
            </a:r>
            <a:r>
              <a:rPr lang="es-ES" sz="2400" dirty="0"/>
              <a:t> </a:t>
            </a:r>
            <a:r>
              <a:rPr lang="es-ES" sz="3200" dirty="0"/>
              <a:t>DE                     TIEMPO &amp; FRECUENCIA</a:t>
            </a:r>
          </a:p>
          <a:p>
            <a:pPr algn="ctr"/>
            <a:endParaRPr lang="es-ES" sz="24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268863"/>
              </p:ext>
            </p:extLst>
          </p:nvPr>
        </p:nvGraphicFramePr>
        <p:xfrm>
          <a:off x="179512" y="1772816"/>
          <a:ext cx="8784976" cy="432175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2196244"/>
                <a:gridCol w="2047346"/>
                <a:gridCol w="2065618"/>
                <a:gridCol w="2475768"/>
              </a:tblGrid>
              <a:tr h="884261"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MAGNITUD/SUB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RANGO</a:t>
                      </a:r>
                    </a:p>
                    <a:p>
                      <a:pPr algn="ctr"/>
                      <a:r>
                        <a:rPr lang="es-EC" sz="16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CMC</a:t>
                      </a:r>
                    </a:p>
                    <a:p>
                      <a:pPr algn="ctr"/>
                      <a:r>
                        <a:rPr lang="es-EC" sz="16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INSTRUMENTOS</a:t>
                      </a:r>
                    </a:p>
                  </a:txBody>
                  <a:tcPr/>
                </a:tc>
              </a:tr>
              <a:tr h="884261">
                <a:tc gridSpan="4">
                  <a:txBody>
                    <a:bodyPr/>
                    <a:lstStyle/>
                    <a:p>
                      <a:pPr algn="ctr"/>
                      <a:r>
                        <a:rPr lang="es-EC" dirty="0"/>
                        <a:t>ALCANCES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</a:tr>
              <a:tr h="1039790">
                <a:tc>
                  <a:txBody>
                    <a:bodyPr/>
                    <a:lstStyle/>
                    <a:p>
                      <a:r>
                        <a:rPr lang="es-EC" sz="1800" dirty="0"/>
                        <a:t>TIEMPO</a:t>
                      </a:r>
                    </a:p>
                    <a:p>
                      <a:r>
                        <a:rPr lang="es-EC" sz="1800" dirty="0"/>
                        <a:t>(Cronómetros)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800" dirty="0"/>
                        <a:t>0  a </a:t>
                      </a:r>
                      <a:r>
                        <a:rPr lang="es-EC" sz="1800" baseline="0" dirty="0"/>
                        <a:t>  3600</a:t>
                      </a:r>
                      <a:endParaRPr lang="es-EC" sz="1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C" sz="1800" dirty="0"/>
                    </a:p>
                    <a:p>
                      <a:endParaRPr lang="es-EC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dirty="0"/>
                        <a:t> ±</a:t>
                      </a:r>
                      <a:r>
                        <a:rPr lang="es-EC" sz="1800" baseline="0" dirty="0"/>
                        <a:t> </a:t>
                      </a:r>
                      <a:r>
                        <a:rPr lang="es-EC" sz="1800" dirty="0"/>
                        <a:t>0.024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800" dirty="0"/>
                        <a:t>CRONÓMETROS</a:t>
                      </a:r>
                    </a:p>
                    <a:p>
                      <a:endParaRPr lang="es-EC" sz="1800" dirty="0"/>
                    </a:p>
                    <a:p>
                      <a:endParaRPr lang="es-EC" sz="1800" dirty="0"/>
                    </a:p>
                    <a:p>
                      <a:endParaRPr lang="es-EC" sz="18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  <a:p>
                      <a:endParaRPr lang="es-EC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0188">
                <a:tc>
                  <a:txBody>
                    <a:bodyPr/>
                    <a:lstStyle/>
                    <a:p>
                      <a:r>
                        <a:rPr lang="es-EC" sz="1800" dirty="0"/>
                        <a:t>TIEMPO</a:t>
                      </a:r>
                    </a:p>
                    <a:p>
                      <a:r>
                        <a:rPr lang="es-EC" sz="1800" dirty="0"/>
                        <a:t>(</a:t>
                      </a:r>
                      <a:r>
                        <a:rPr lang="es-EC" sz="1800" dirty="0" err="1"/>
                        <a:t>Horómetros</a:t>
                      </a:r>
                      <a:r>
                        <a:rPr lang="es-EC" sz="1800" dirty="0"/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C" sz="1800" dirty="0"/>
                        <a:t>0  a </a:t>
                      </a:r>
                      <a:r>
                        <a:rPr lang="es-EC" sz="1800" baseline="0" dirty="0"/>
                        <a:t>  3600 </a:t>
                      </a:r>
                      <a:endParaRPr lang="es-EC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dirty="0"/>
                        <a:t>±</a:t>
                      </a:r>
                      <a:r>
                        <a:rPr lang="es-EC" sz="1800" baseline="0" dirty="0"/>
                        <a:t>  20,785  </a:t>
                      </a:r>
                      <a:endParaRPr lang="es-EC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800" dirty="0"/>
                        <a:t>HORÓMETROS</a:t>
                      </a:r>
                    </a:p>
                    <a:p>
                      <a:endParaRPr lang="es-EC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6" name="Picture 1" descr="C:\Documents and Settings\TEMP\Mis documentos\Mis imágenes\fotyos\CMEE PEQUEÑ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20098"/>
            <a:ext cx="950078" cy="944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91680" y="428604"/>
            <a:ext cx="58326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          </a:t>
            </a:r>
            <a:r>
              <a:rPr lang="es-ES" sz="3200" dirty="0"/>
              <a:t>LABORATORIO</a:t>
            </a:r>
            <a:r>
              <a:rPr lang="es-ES" sz="2400" dirty="0"/>
              <a:t> </a:t>
            </a:r>
            <a:r>
              <a:rPr lang="es-ES" sz="3200" dirty="0"/>
              <a:t>DE                     TIEMPO &amp; FRECUENCIA</a:t>
            </a:r>
          </a:p>
          <a:p>
            <a:pPr algn="ctr"/>
            <a:endParaRPr lang="es-ES" sz="24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941984"/>
              </p:ext>
            </p:extLst>
          </p:nvPr>
        </p:nvGraphicFramePr>
        <p:xfrm>
          <a:off x="376062" y="1700809"/>
          <a:ext cx="8463883" cy="4536501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115971"/>
                <a:gridCol w="1654302"/>
                <a:gridCol w="2308332"/>
                <a:gridCol w="2385278"/>
              </a:tblGrid>
              <a:tr h="607641">
                <a:tc>
                  <a:txBody>
                    <a:bodyPr/>
                    <a:lstStyle/>
                    <a:p>
                      <a:r>
                        <a:rPr lang="es-EC" sz="1600" dirty="0"/>
                        <a:t>MAGNITUD/SUB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600" dirty="0"/>
                        <a:t>RANGO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CMC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600" dirty="0"/>
                        <a:t>INSTRUMENTOS</a:t>
                      </a:r>
                    </a:p>
                  </a:txBody>
                  <a:tcPr/>
                </a:tc>
              </a:tr>
              <a:tr h="607641">
                <a:tc gridSpan="4">
                  <a:txBody>
                    <a:bodyPr/>
                    <a:lstStyle/>
                    <a:p>
                      <a:pPr algn="ctr"/>
                      <a:r>
                        <a:rPr lang="es-EC" dirty="0"/>
                        <a:t>ALCANCES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</a:tr>
              <a:tr h="607641">
                <a:tc>
                  <a:txBody>
                    <a:bodyPr/>
                    <a:lstStyle/>
                    <a:p>
                      <a:r>
                        <a:rPr lang="es-EC" sz="1400" dirty="0"/>
                        <a:t>FRECUENCIA (</a:t>
                      </a:r>
                      <a:r>
                        <a:rPr lang="es-EC" sz="1400" dirty="0" err="1"/>
                        <a:t>Med</a:t>
                      </a:r>
                      <a:r>
                        <a:rPr lang="es-EC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/>
                        <a:t>10 Hz a  20 </a:t>
                      </a:r>
                      <a:r>
                        <a:rPr lang="es-EC" sz="1400" dirty="0" err="1"/>
                        <a:t>Ghz.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 ±</a:t>
                      </a:r>
                      <a:r>
                        <a:rPr lang="es-EC" sz="1400" baseline="0" dirty="0"/>
                        <a:t> 2.38 Hz</a:t>
                      </a:r>
                      <a:endParaRPr lang="es-EC" sz="14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s-EC" sz="140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C" sz="1400" dirty="0"/>
                        <a:t>CONTADORES DE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s-EC" sz="1400" dirty="0"/>
                        <a:t>FRECUENCIA,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C" sz="1400" dirty="0"/>
                        <a:t>ANALIZADORES  DE ESPECTRO,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C" sz="1400" dirty="0"/>
                        <a:t>GENERADORES  DE FRECUENCIA,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C" sz="1400" kern="1200" dirty="0"/>
                        <a:t>ATENUADORES,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C" sz="1400" kern="1200" dirty="0"/>
                        <a:t> OSCILOSCOPIOS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s-EC" sz="1400" dirty="0"/>
                    </a:p>
                  </a:txBody>
                  <a:tcPr/>
                </a:tc>
              </a:tr>
              <a:tr h="607641">
                <a:tc>
                  <a:txBody>
                    <a:bodyPr/>
                    <a:lstStyle/>
                    <a:p>
                      <a:r>
                        <a:rPr lang="es-EC" sz="1400" dirty="0"/>
                        <a:t>FRECUENCIA (Gen)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/>
                        <a:t>0.1 </a:t>
                      </a:r>
                      <a:r>
                        <a:rPr lang="es-EC" sz="1400" dirty="0" err="1"/>
                        <a:t>Mhz</a:t>
                      </a:r>
                      <a:r>
                        <a:rPr lang="es-EC" sz="1400" baseline="0" dirty="0"/>
                        <a:t> a 20 </a:t>
                      </a:r>
                      <a:r>
                        <a:rPr lang="es-EC" sz="1400" baseline="0" dirty="0" err="1"/>
                        <a:t>Ghz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±</a:t>
                      </a:r>
                      <a:r>
                        <a:rPr lang="es-EC" sz="1400" baseline="0" dirty="0"/>
                        <a:t>  1.1 Hz</a:t>
                      </a:r>
                      <a:endParaRPr lang="es-EC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</a:tr>
              <a:tr h="607641">
                <a:tc>
                  <a:txBody>
                    <a:bodyPr/>
                    <a:lstStyle/>
                    <a:p>
                      <a:r>
                        <a:rPr lang="es-EC" sz="1400" dirty="0"/>
                        <a:t>POTENCIA (</a:t>
                      </a:r>
                      <a:r>
                        <a:rPr lang="es-EC" sz="1400" dirty="0" err="1"/>
                        <a:t>Med</a:t>
                      </a:r>
                      <a:r>
                        <a:rPr lang="es-EC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/>
                        <a:t>0 </a:t>
                      </a:r>
                      <a:r>
                        <a:rPr lang="es-EC" sz="1400" dirty="0" err="1"/>
                        <a:t>dBm</a:t>
                      </a:r>
                      <a:r>
                        <a:rPr lang="es-EC" sz="1400" dirty="0"/>
                        <a:t> a 44 </a:t>
                      </a:r>
                      <a:r>
                        <a:rPr lang="es-EC" sz="1400" dirty="0" err="1"/>
                        <a:t>dBm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±</a:t>
                      </a:r>
                      <a:r>
                        <a:rPr lang="es-EC" sz="1400" baseline="0" dirty="0"/>
                        <a:t>  1.52 </a:t>
                      </a:r>
                      <a:r>
                        <a:rPr lang="es-EC" sz="1400" baseline="0" dirty="0" err="1"/>
                        <a:t>dBm</a:t>
                      </a:r>
                      <a:endParaRPr lang="es-EC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</a:tr>
              <a:tr h="749148">
                <a:tc>
                  <a:txBody>
                    <a:bodyPr/>
                    <a:lstStyle/>
                    <a:p>
                      <a:r>
                        <a:rPr lang="es-EC" sz="1400" dirty="0"/>
                        <a:t>POTENCIA</a:t>
                      </a:r>
                      <a:r>
                        <a:rPr lang="es-EC" sz="1400" baseline="0" dirty="0"/>
                        <a:t> (Gen)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/>
                        <a:t>-70 </a:t>
                      </a:r>
                      <a:r>
                        <a:rPr lang="es-EC" sz="1400" dirty="0" err="1"/>
                        <a:t>dBm</a:t>
                      </a:r>
                      <a:r>
                        <a:rPr lang="es-EC" sz="1400" dirty="0"/>
                        <a:t> a -20 </a:t>
                      </a:r>
                      <a:r>
                        <a:rPr lang="es-EC" sz="1400" dirty="0" err="1"/>
                        <a:t>dBm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dirty="0"/>
                        <a:t>±</a:t>
                      </a:r>
                      <a:r>
                        <a:rPr lang="es-EC" sz="1400" baseline="0" dirty="0"/>
                        <a:t>  0.78 </a:t>
                      </a:r>
                      <a:r>
                        <a:rPr lang="es-EC" sz="1400" baseline="0" dirty="0" err="1"/>
                        <a:t>dBm</a:t>
                      </a:r>
                      <a:endParaRPr lang="es-EC" sz="1400" dirty="0"/>
                    </a:p>
                    <a:p>
                      <a:pPr algn="ctr"/>
                      <a:endParaRPr lang="es-EC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 sz="1200" dirty="0"/>
                    </a:p>
                  </a:txBody>
                  <a:tcPr/>
                </a:tc>
              </a:tr>
              <a:tr h="749148">
                <a:tc>
                  <a:txBody>
                    <a:bodyPr/>
                    <a:lstStyle/>
                    <a:p>
                      <a:r>
                        <a:rPr lang="es-EC" sz="1400" dirty="0"/>
                        <a:t>TIEMPO(Período)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/>
                        <a:t>5ns</a:t>
                      </a:r>
                      <a:r>
                        <a:rPr lang="es-EC" sz="1400" baseline="0" dirty="0"/>
                        <a:t> a  5 s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dirty="0"/>
                        <a:t>±</a:t>
                      </a:r>
                      <a:r>
                        <a:rPr lang="es-EC" sz="1400" baseline="0" dirty="0"/>
                        <a:t>  0.9 s</a:t>
                      </a:r>
                      <a:endParaRPr lang="es-EC" sz="1400" dirty="0"/>
                    </a:p>
                    <a:p>
                      <a:pPr algn="ctr"/>
                      <a:endParaRPr lang="es-EC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1" descr="C:\Documents and Settings\TEMP\Mis documentos\Mis imágenes\fotyos\CMEE PEQUEÑ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20098"/>
            <a:ext cx="950078" cy="944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3431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6962</TotalTime>
  <Words>314</Words>
  <Application>Microsoft Office PowerPoint</Application>
  <PresentationFormat>On-screen Show (4:3)</PresentationFormat>
  <Paragraphs>85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Flujo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CMFT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OBT</dc:creator>
  <cp:lastModifiedBy>Lombardi, Michael</cp:lastModifiedBy>
  <cp:revision>467</cp:revision>
  <dcterms:created xsi:type="dcterms:W3CDTF">2012-04-12T18:04:56Z</dcterms:created>
  <dcterms:modified xsi:type="dcterms:W3CDTF">2012-10-22T20:19:49Z</dcterms:modified>
</cp:coreProperties>
</file>