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sldIdLst>
    <p:sldId id="256" r:id="rId3"/>
    <p:sldId id="280" r:id="rId4"/>
    <p:sldId id="289" r:id="rId5"/>
    <p:sldId id="288" r:id="rId6"/>
    <p:sldId id="27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6529A"/>
    <a:srgbClr val="003387"/>
    <a:srgbClr val="FBD30E"/>
    <a:srgbClr val="255AA5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957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rtada_azul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8254-DED6-4089-8089-646A005AB5BB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797B-64C9-46A1-A5EE-DCED6ACC20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AED5-F0D0-43FC-8974-F7E65FB5A4D4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CD30-9C4C-4F8E-B226-225AC3BF38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484E-260B-4D0D-AD3C-6FD3F8BEF436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844B-0BE3-414B-932D-DAEBD60663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72FC-BEE1-4471-8A60-113229D2C90E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525-A3B9-4A99-8B45-590EAA23B2B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C50E-2674-41F7-9C40-180BC0AFB78C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A8AE-1FD6-4B2B-9476-9885871DE865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5B59-07EB-4F1A-A235-F67E031E8C5B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9447-D791-4517-BADC-88CA09A08CC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75AC-491C-4C1B-914F-159B6816FD4F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CC59-3014-49FA-B185-3071312BEB6C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317C-0F8A-410F-AC44-9875C27D6E7E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E7D8-4492-461B-8C83-A48E4C8E12D5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0CBF-38AA-43D0-8BDF-77C51F629A48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17B6-3B88-493B-A095-46CD09EFC2A2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1794-C86C-4B9B-AD7B-921D736E7D4A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EAFB-3360-463A-8A6D-39A07D5EFD8C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92B9-2B49-4BC2-B252-0B0560CC8EFB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7DFB-D70F-4978-B3A0-43C94581F70E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lantilla nueva marc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BFB8-1C6B-4F28-A5AD-0368FD7509E5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A91F-9BF5-4D51-B41D-D6F15B71F1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4A32-5E85-4A56-9131-7399D9319386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52DD-1722-40BE-A128-13DF85B2CBF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72F6-B1AD-4681-9671-BB09BE3BB851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4327-9F4A-4E0D-863F-D5516A5CC523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77F1-AC48-466F-8D97-A0D6E2F14C7D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1284-BD50-4343-90DB-DC1ABBF284F5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99AB-7A14-4F5A-BF4C-3D1D6A5919B0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C5C5-9721-4346-A6BE-3606BB0094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2C83-545F-4743-A2B0-C15E1E798915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F62C-C495-4198-AE74-5254F83770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40CF-4960-4FA7-A0CF-99DB241D907E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9FC9-0E77-4554-967A-9DF43A7B50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306B-934A-423B-87C7-80BB8CF5844D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80A3-6634-4062-8753-DD60FE7AD5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001B-EAAA-46A2-A68F-0A09FAB6EF89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1141-0CA1-47DB-A003-21D9BD377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9A5C-0D63-4E96-8614-F86A6F722CBE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3387-FDCA-4F27-9EC2-B679351A8D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203D-4858-4E5C-9DB0-D963875BE15E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DBCC-85D1-45D3-A430-CDF6625C48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DB583-6392-4FC3-B824-A6420A8D4DD7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C5DF3-1D0C-46DE-BE99-A311DC4E0D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56BE66-1ADC-4E4C-880E-64164C3C6593}" type="datetimeFigureOut">
              <a:rPr lang="es-CR"/>
              <a:pPr>
                <a:defRPr/>
              </a:pPr>
              <a:t>05/03/2010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2B0A1F-B28C-4842-8159-EE1EB335E824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  <p:pic>
        <p:nvPicPr>
          <p:cNvPr id="2055" name="Imagen 1" descr="Plantilla nueva marc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Users\osfall.ICETEL\Desktop\Reporte%20SIM\Diagrama%20de%20trazabilidad-tiempo%20y%20frecuenci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2857500" y="5777027"/>
            <a:ext cx="2714625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R" b="1" dirty="0" smtClean="0">
                <a:solidFill>
                  <a:schemeClr val="bg1"/>
                </a:solidFill>
              </a:rPr>
              <a:t>Marzo  </a:t>
            </a:r>
            <a:r>
              <a:rPr lang="es-CR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0" y="1683599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Reporte del estado de la metrología de tiempo y frecuencia</a:t>
            </a:r>
          </a:p>
          <a:p>
            <a:pPr algn="ctr"/>
            <a:r>
              <a:rPr lang="es-ES" sz="4400" dirty="0" smtClean="0"/>
              <a:t>en Costa Rica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Laboratorio Metrológico de Variables Eléctricas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(LMVE)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Instituto Costarricense de Electricidad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Costa Rica</a:t>
            </a:r>
            <a:endParaRPr lang="es-E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ltGray">
          <a:xfrm>
            <a:off x="428596" y="671929"/>
            <a:ext cx="8072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 smtClean="0">
                <a:latin typeface="Tahoma" pitchFamily="34" charset="0"/>
              </a:rPr>
              <a:t>Diagrama de Trazabilidad Tiempo y Frecuencia</a:t>
            </a:r>
            <a:endParaRPr lang="es-ES" sz="2800" dirty="0">
              <a:latin typeface="Tahoma" pitchFamily="34" charset="0"/>
            </a:endParaRPr>
          </a:p>
        </p:txBody>
      </p:sp>
      <p:pic>
        <p:nvPicPr>
          <p:cNvPr id="1028" name="Picture 4" descr="\\ICE-AC874C828DC\Escaner\268CANON\IMG_0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4628601" cy="3471451"/>
          </a:xfrm>
          <a:prstGeom prst="rect">
            <a:avLst/>
          </a:prstGeom>
          <a:noFill/>
        </p:spPr>
      </p:pic>
      <p:graphicFrame>
        <p:nvGraphicFramePr>
          <p:cNvPr id="7" name="6 Objeto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43042" y="3043238"/>
          <a:ext cx="914400" cy="771525"/>
        </p:xfrm>
        <a:graphic>
          <a:graphicData uri="http://schemas.openxmlformats.org/presentationml/2006/ole">
            <p:oleObj spid="_x0000_s1029" name="Acrobat Document" showAsIcon="1" r:id="rId4" imgW="914400" imgH="771480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857224" y="785792"/>
            <a:ext cx="72866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/>
              <a:t>Servicios de calibración actuales</a:t>
            </a:r>
          </a:p>
          <a:p>
            <a:r>
              <a:rPr lang="es-ES" sz="1200" dirty="0" smtClean="0">
                <a:solidFill>
                  <a:srgbClr val="16529A"/>
                </a:solidFill>
              </a:rPr>
              <a:t>(Acreditación: http://www.eca.or.cr/docus/Alcance%20de%20la%20acreditacion%20V04%20LC-036.pdf) </a:t>
            </a:r>
            <a:endParaRPr lang="es-ES" sz="1200" dirty="0">
              <a:solidFill>
                <a:srgbClr val="16529A"/>
              </a:solidFill>
            </a:endParaRPr>
          </a:p>
        </p:txBody>
      </p:sp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071538" y="1911857"/>
            <a:ext cx="59912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dirty="0" smtClean="0"/>
              <a:t>Calibración de cronómetros</a:t>
            </a:r>
          </a:p>
          <a:p>
            <a:endParaRPr lang="es-ES" sz="2000" dirty="0" smtClean="0"/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Calibración de osciloscopios</a:t>
            </a:r>
          </a:p>
          <a:p>
            <a:pPr>
              <a:buFont typeface="Wingdings" pitchFamily="2" charset="2"/>
              <a:buChar char="ü"/>
            </a:pPr>
            <a:endParaRPr lang="es-ES" sz="2000" dirty="0" smtClean="0"/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Calibración en frecuencia de generadores de señal</a:t>
            </a:r>
          </a:p>
          <a:p>
            <a:pPr>
              <a:buFont typeface="Wingdings" pitchFamily="2" charset="2"/>
              <a:buChar char="ü"/>
            </a:pPr>
            <a:endParaRPr lang="es-ES" sz="2000" dirty="0" smtClean="0"/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Calibración de contadores de frecuencia</a:t>
            </a:r>
          </a:p>
          <a:p>
            <a:r>
              <a:rPr lang="es-ES" sz="2000" dirty="0" smtClean="0"/>
              <a:t> </a:t>
            </a:r>
            <a:endParaRPr lang="es-ES" sz="2000" dirty="0"/>
          </a:p>
        </p:txBody>
      </p:sp>
      <p:graphicFrame>
        <p:nvGraphicFramePr>
          <p:cNvPr id="7" name="6 Objeto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858016" y="2071678"/>
          <a:ext cx="914400" cy="771525"/>
        </p:xfrm>
        <a:graphic>
          <a:graphicData uri="http://schemas.openxmlformats.org/presentationml/2006/ole">
            <p:oleObj spid="_x0000_s2050" name="Documento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785802" y="3558605"/>
            <a:ext cx="4500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/>
              <a:t>Otros servicios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1000100" y="1714488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Calibración en potencia en radio frecuencia</a:t>
            </a:r>
          </a:p>
          <a:p>
            <a:pPr>
              <a:buFont typeface="Wingdings" pitchFamily="2" charset="2"/>
              <a:buChar char="ü"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CR" dirty="0" smtClean="0"/>
              <a:t>Calibración de cronómetros mediante medición de la frecuencia de operación del oscilador interno</a:t>
            </a:r>
            <a:endParaRPr lang="es-CR" dirty="0"/>
          </a:p>
        </p:txBody>
      </p:sp>
      <p:sp>
        <p:nvSpPr>
          <p:cNvPr id="4" name="3 Rectángulo"/>
          <p:cNvSpPr/>
          <p:nvPr/>
        </p:nvSpPr>
        <p:spPr>
          <a:xfrm>
            <a:off x="785802" y="642918"/>
            <a:ext cx="7563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Servicios de calibración por implementar</a:t>
            </a:r>
            <a:endParaRPr lang="es-CR" sz="3200" dirty="0"/>
          </a:p>
        </p:txBody>
      </p:sp>
      <p:sp>
        <p:nvSpPr>
          <p:cNvPr id="5" name="4 Rectángulo"/>
          <p:cNvSpPr/>
          <p:nvPr/>
        </p:nvSpPr>
        <p:spPr>
          <a:xfrm>
            <a:off x="1000100" y="451271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 Servicio de hora en red mediante servidor </a:t>
            </a:r>
            <a:r>
              <a:rPr lang="es-ES" dirty="0" smtClean="0"/>
              <a:t>NTP</a:t>
            </a:r>
            <a:r>
              <a:rPr lang="es-CR" dirty="0" smtClean="0"/>
              <a:t> (201.198.139.86)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3000375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ES" sz="2800" b="1" dirty="0" smtClean="0"/>
              <a:t>GRACIAS POR SU ATENCIÓN</a:t>
            </a:r>
          </a:p>
          <a:p>
            <a:pPr algn="ctr" defTabSz="914400">
              <a:spcBef>
                <a:spcPct val="50000"/>
              </a:spcBef>
            </a:pPr>
            <a:endParaRPr lang="es-ES" sz="2800" b="1" dirty="0" smtClean="0"/>
          </a:p>
          <a:p>
            <a:pPr algn="ctr"/>
            <a:r>
              <a:rPr lang="es-ES" sz="2800" dirty="0" smtClean="0">
                <a:solidFill>
                  <a:srgbClr val="16529A"/>
                </a:solidFill>
              </a:rPr>
              <a:t>Instituto Costarricense de Electricidad</a:t>
            </a:r>
          </a:p>
          <a:p>
            <a:pPr algn="ctr"/>
            <a:r>
              <a:rPr lang="es-ES" sz="2800" dirty="0" smtClean="0">
                <a:solidFill>
                  <a:srgbClr val="16529A"/>
                </a:solidFill>
              </a:rPr>
              <a:t>Costa Rica</a:t>
            </a:r>
            <a:endParaRPr lang="es-ES" sz="2800" dirty="0">
              <a:solidFill>
                <a:srgbClr val="16529A"/>
              </a:solidFill>
            </a:endParaRPr>
          </a:p>
          <a:p>
            <a:pPr algn="ctr" defTabSz="914400">
              <a:spcBef>
                <a:spcPct val="50000"/>
              </a:spcBef>
            </a:pPr>
            <a:endParaRPr lang="es-ES" sz="2800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113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2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Office Theme</vt:lpstr>
      <vt:lpstr>Diseño personalizado</vt:lpstr>
      <vt:lpstr>C:\Users\osfall.ICETEL\Desktop\Reporte SIM\Diagrama de trazabilidad-tiempo y frecuencia.pdf</vt:lpstr>
      <vt:lpstr>Documento de Microsoft Office Word</vt:lpstr>
      <vt:lpstr>Diapositiva 1</vt:lpstr>
      <vt:lpstr>Diapositiva 2</vt:lpstr>
      <vt:lpstr>Diapositiva 3</vt:lpstr>
      <vt:lpstr>Diapositiva 4</vt:lpstr>
      <vt:lpstr>Diapositiva 5</vt:lpstr>
    </vt:vector>
  </TitlesOfParts>
  <Company>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Fabian Rois Mata</dc:creator>
  <cp:lastModifiedBy>osfall</cp:lastModifiedBy>
  <cp:revision>77</cp:revision>
  <dcterms:created xsi:type="dcterms:W3CDTF">2009-05-14T18:18:53Z</dcterms:created>
  <dcterms:modified xsi:type="dcterms:W3CDTF">2010-03-05T17:34:18Z</dcterms:modified>
</cp:coreProperties>
</file>